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Didact Gothic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13">
          <p15:clr>
            <a:srgbClr val="00FF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1e531a4e6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1e531a4e6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c1faae1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c1faae1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f35704c6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f35704c6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f35704c6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f35704c6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c1faae19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c1faae19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c1faae199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c1faae199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f35704c6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f35704c6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f35704c6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f35704c6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f35704c6f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f35704c6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f35704c6f0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f35704c6f0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f35704c6f0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f35704c6f0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8ee0190e8e_4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8ee0190e8e_4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f35704c6f0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f35704c6f0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f35704c6f0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f35704c6f0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f35704c6f0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f35704c6f0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c4ad32f3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c4ad32f3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c4ad32f3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c4ad32f3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8ee0190e8e_4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8ee0190e8e_4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18d0c738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18d0c738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18d0c738e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118d0c738e8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18d0c738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18d0c738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18d0c738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118d0c738e8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8d0c738e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8d0c738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8ee0191c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8ee0191c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29275" y="390350"/>
            <a:ext cx="764225" cy="1275300"/>
            <a:chOff x="2329275" y="390350"/>
            <a:chExt cx="764225" cy="1275300"/>
          </a:xfrm>
        </p:grpSpPr>
        <p:sp>
          <p:nvSpPr>
            <p:cNvPr id="10" name="Google Shape;10;p2"/>
            <p:cNvSpPr/>
            <p:nvPr/>
          </p:nvSpPr>
          <p:spPr>
            <a:xfrm>
              <a:off x="2610500" y="390350"/>
              <a:ext cx="483000" cy="127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29275" y="580500"/>
              <a:ext cx="668700" cy="7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4914325" y="2290450"/>
            <a:ext cx="3263900" cy="1657800"/>
            <a:chOff x="4914325" y="2290450"/>
            <a:chExt cx="3263900" cy="1657800"/>
          </a:xfrm>
        </p:grpSpPr>
        <p:sp>
          <p:nvSpPr>
            <p:cNvPr id="13" name="Google Shape;13;p2"/>
            <p:cNvSpPr/>
            <p:nvPr/>
          </p:nvSpPr>
          <p:spPr>
            <a:xfrm>
              <a:off x="5562075" y="2290450"/>
              <a:ext cx="2446200" cy="165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09525" y="2733425"/>
              <a:ext cx="668700" cy="66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914325" y="3761500"/>
              <a:ext cx="936000" cy="7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804925" y="2290450"/>
            <a:ext cx="1727700" cy="11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493479" y="1043559"/>
            <a:ext cx="1789379" cy="53355"/>
            <a:chOff x="4952609" y="868525"/>
            <a:chExt cx="2948391" cy="87900"/>
          </a:xfrm>
        </p:grpSpPr>
        <p:sp>
          <p:nvSpPr>
            <p:cNvPr id="18" name="Google Shape;18;p2"/>
            <p:cNvSpPr/>
            <p:nvPr/>
          </p:nvSpPr>
          <p:spPr>
            <a:xfrm>
              <a:off x="5012300" y="868525"/>
              <a:ext cx="2664300" cy="8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78900" y="868525"/>
              <a:ext cx="122100" cy="8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52609" y="868525"/>
              <a:ext cx="2664300" cy="8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719209" y="868525"/>
              <a:ext cx="122100" cy="8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77000" y="868525"/>
              <a:ext cx="2664300" cy="8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43600" y="868525"/>
              <a:ext cx="122100" cy="8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68386" y="2570776"/>
            <a:ext cx="223708" cy="119046"/>
            <a:chOff x="1276700" y="3012825"/>
            <a:chExt cx="269300" cy="143325"/>
          </a:xfrm>
        </p:grpSpPr>
        <p:sp>
          <p:nvSpPr>
            <p:cNvPr id="25" name="Google Shape;25;p2"/>
            <p:cNvSpPr/>
            <p:nvPr/>
          </p:nvSpPr>
          <p:spPr>
            <a:xfrm>
              <a:off x="1276700" y="3012825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02750" y="3012825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5225" y="3012825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7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7" y="5733"/>
                  </a:cubicBezTo>
                  <a:cubicBezTo>
                    <a:pt x="4450" y="5733"/>
                    <a:pt x="5730" y="4448"/>
                    <a:pt x="5730" y="2867"/>
                  </a:cubicBezTo>
                  <a:cubicBezTo>
                    <a:pt x="5730" y="1284"/>
                    <a:pt x="4450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8200277" y="4484417"/>
            <a:ext cx="223734" cy="119074"/>
            <a:chOff x="1276700" y="3012825"/>
            <a:chExt cx="269300" cy="143325"/>
          </a:xfrm>
        </p:grpSpPr>
        <p:sp>
          <p:nvSpPr>
            <p:cNvPr id="29" name="Google Shape;29;p2"/>
            <p:cNvSpPr/>
            <p:nvPr/>
          </p:nvSpPr>
          <p:spPr>
            <a:xfrm>
              <a:off x="1276700" y="3012825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02750" y="3012825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55225" y="3012825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7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7" y="5733"/>
                  </a:cubicBezTo>
                  <a:cubicBezTo>
                    <a:pt x="4450" y="5733"/>
                    <a:pt x="5730" y="4448"/>
                    <a:pt x="5730" y="2867"/>
                  </a:cubicBezTo>
                  <a:cubicBezTo>
                    <a:pt x="5730" y="1284"/>
                    <a:pt x="4450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5050842" y="192607"/>
            <a:ext cx="128483" cy="68395"/>
            <a:chOff x="1276700" y="3012825"/>
            <a:chExt cx="269300" cy="143325"/>
          </a:xfrm>
        </p:grpSpPr>
        <p:sp>
          <p:nvSpPr>
            <p:cNvPr id="33" name="Google Shape;33;p2"/>
            <p:cNvSpPr/>
            <p:nvPr/>
          </p:nvSpPr>
          <p:spPr>
            <a:xfrm>
              <a:off x="1276700" y="3012825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402750" y="3012825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355225" y="3012825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7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7" y="5733"/>
                  </a:cubicBezTo>
                  <a:cubicBezTo>
                    <a:pt x="4450" y="5733"/>
                    <a:pt x="5730" y="4448"/>
                    <a:pt x="5730" y="2867"/>
                  </a:cubicBezTo>
                  <a:cubicBezTo>
                    <a:pt x="5730" y="1284"/>
                    <a:pt x="4450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234375" y="4113341"/>
            <a:ext cx="330500" cy="333582"/>
            <a:chOff x="7234375" y="4113341"/>
            <a:chExt cx="330500" cy="333582"/>
          </a:xfrm>
        </p:grpSpPr>
        <p:sp>
          <p:nvSpPr>
            <p:cNvPr id="37" name="Google Shape;37;p2"/>
            <p:cNvSpPr/>
            <p:nvPr/>
          </p:nvSpPr>
          <p:spPr>
            <a:xfrm>
              <a:off x="7234375" y="4113341"/>
              <a:ext cx="223800" cy="22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341075" y="4223124"/>
              <a:ext cx="223800" cy="22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94725" y="4164575"/>
              <a:ext cx="223800" cy="223800"/>
            </a:xfrm>
            <a:prstGeom prst="rect">
              <a:avLst/>
            </a:pr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1012775" y="813250"/>
            <a:ext cx="74400" cy="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644175" y="1818425"/>
            <a:ext cx="128400" cy="1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718413" y="3915125"/>
            <a:ext cx="74400" cy="7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7234363" y="1665650"/>
            <a:ext cx="74400" cy="7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720000" y="3915125"/>
            <a:ext cx="7704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5" name="Google Shape;45;p2"/>
          <p:cNvGrpSpPr/>
          <p:nvPr/>
        </p:nvGrpSpPr>
        <p:grpSpPr>
          <a:xfrm>
            <a:off x="720013" y="4865562"/>
            <a:ext cx="2071193" cy="74414"/>
            <a:chOff x="720000" y="4603500"/>
            <a:chExt cx="3989200" cy="143325"/>
          </a:xfrm>
        </p:grpSpPr>
        <p:sp>
          <p:nvSpPr>
            <p:cNvPr id="46" name="Google Shape;46;p2"/>
            <p:cNvSpPr/>
            <p:nvPr/>
          </p:nvSpPr>
          <p:spPr>
            <a:xfrm>
              <a:off x="7200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333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5466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6000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4" y="1"/>
                  </a:moveTo>
                  <a:cubicBezTo>
                    <a:pt x="1281" y="1"/>
                    <a:pt x="1" y="1284"/>
                    <a:pt x="1" y="2867"/>
                  </a:cubicBezTo>
                  <a:cubicBezTo>
                    <a:pt x="1" y="4448"/>
                    <a:pt x="1281" y="5733"/>
                    <a:pt x="2864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73350" y="4603500"/>
              <a:ext cx="143225" cy="143325"/>
            </a:xfrm>
            <a:custGeom>
              <a:rect b="b" l="l" r="r" t="t"/>
              <a:pathLst>
                <a:path extrusionOk="0" h="5733" w="5729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8660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99925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132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5" y="1"/>
                    <a:pt x="0" y="1284"/>
                    <a:pt x="0" y="2867"/>
                  </a:cubicBezTo>
                  <a:cubicBezTo>
                    <a:pt x="0" y="4448"/>
                    <a:pt x="1285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265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399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605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592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6" y="1"/>
                    <a:pt x="1" y="1284"/>
                    <a:pt x="1" y="2867"/>
                  </a:cubicBezTo>
                  <a:cubicBezTo>
                    <a:pt x="1" y="4448"/>
                    <a:pt x="1286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67262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0859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4992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9126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32595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7392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1526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5658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98525" y="4603500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7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7" y="5733"/>
                  </a:cubicBezTo>
                  <a:cubicBezTo>
                    <a:pt x="4450" y="5733"/>
                    <a:pt x="5730" y="4448"/>
                    <a:pt x="5730" y="2867"/>
                  </a:cubicBezTo>
                  <a:cubicBezTo>
                    <a:pt x="5730" y="1284"/>
                    <a:pt x="4450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211850" y="4603500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4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4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4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251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384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51775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6510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784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917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10510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6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6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184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3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3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6352813" y="203524"/>
            <a:ext cx="2071193" cy="74414"/>
            <a:chOff x="720000" y="4603500"/>
            <a:chExt cx="3989200" cy="143325"/>
          </a:xfrm>
        </p:grpSpPr>
        <p:sp>
          <p:nvSpPr>
            <p:cNvPr id="77" name="Google Shape;77;p2"/>
            <p:cNvSpPr/>
            <p:nvPr/>
          </p:nvSpPr>
          <p:spPr>
            <a:xfrm>
              <a:off x="7200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33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5466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6000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4" y="1"/>
                  </a:moveTo>
                  <a:cubicBezTo>
                    <a:pt x="1281" y="1"/>
                    <a:pt x="1" y="1284"/>
                    <a:pt x="1" y="2867"/>
                  </a:cubicBezTo>
                  <a:cubicBezTo>
                    <a:pt x="1" y="4448"/>
                    <a:pt x="1281" y="5733"/>
                    <a:pt x="2864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373350" y="4603500"/>
              <a:ext cx="143225" cy="143325"/>
            </a:xfrm>
            <a:custGeom>
              <a:rect b="b" l="l" r="r" t="t"/>
              <a:pathLst>
                <a:path extrusionOk="0" h="5733" w="5729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78660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9925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6132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5" y="1"/>
                    <a:pt x="0" y="1284"/>
                    <a:pt x="0" y="2867"/>
                  </a:cubicBezTo>
                  <a:cubicBezTo>
                    <a:pt x="0" y="4448"/>
                    <a:pt x="1285" y="5733"/>
                    <a:pt x="2866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0265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399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4605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592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6" y="1"/>
                    <a:pt x="1" y="1284"/>
                    <a:pt x="1" y="2867"/>
                  </a:cubicBezTo>
                  <a:cubicBezTo>
                    <a:pt x="1" y="4448"/>
                    <a:pt x="1286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7262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59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499275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9126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2595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7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7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7392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1526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3" y="5733"/>
                  </a:cubicBezTo>
                  <a:cubicBezTo>
                    <a:pt x="4445" y="5733"/>
                    <a:pt x="5729" y="4448"/>
                    <a:pt x="5729" y="2867"/>
                  </a:cubicBezTo>
                  <a:cubicBezTo>
                    <a:pt x="5729" y="1284"/>
                    <a:pt x="4445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56585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8525" y="4603500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7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7" y="5733"/>
                  </a:cubicBezTo>
                  <a:cubicBezTo>
                    <a:pt x="4450" y="5733"/>
                    <a:pt x="5730" y="4448"/>
                    <a:pt x="5730" y="2867"/>
                  </a:cubicBezTo>
                  <a:cubicBezTo>
                    <a:pt x="5730" y="1284"/>
                    <a:pt x="4450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11850" y="4603500"/>
              <a:ext cx="143275" cy="143325"/>
            </a:xfrm>
            <a:custGeom>
              <a:rect b="b" l="l" r="r" t="t"/>
              <a:pathLst>
                <a:path extrusionOk="0" h="5733" w="5731">
                  <a:moveTo>
                    <a:pt x="2864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4" y="5733"/>
                  </a:cubicBezTo>
                  <a:cubicBezTo>
                    <a:pt x="4449" y="5733"/>
                    <a:pt x="5730" y="4448"/>
                    <a:pt x="5730" y="2867"/>
                  </a:cubicBezTo>
                  <a:cubicBezTo>
                    <a:pt x="5730" y="1284"/>
                    <a:pt x="4449" y="1"/>
                    <a:pt x="2864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25100" y="4603500"/>
              <a:ext cx="143350" cy="143325"/>
            </a:xfrm>
            <a:custGeom>
              <a:rect b="b" l="l" r="r" t="t"/>
              <a:pathLst>
                <a:path extrusionOk="0" h="5733" w="5734">
                  <a:moveTo>
                    <a:pt x="2867" y="1"/>
                  </a:moveTo>
                  <a:cubicBezTo>
                    <a:pt x="1285" y="1"/>
                    <a:pt x="1" y="1284"/>
                    <a:pt x="1" y="2867"/>
                  </a:cubicBezTo>
                  <a:cubicBezTo>
                    <a:pt x="1" y="4448"/>
                    <a:pt x="1285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384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451775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6510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7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7" y="5733"/>
                  </a:cubicBezTo>
                  <a:cubicBezTo>
                    <a:pt x="4449" y="5733"/>
                    <a:pt x="5733" y="4448"/>
                    <a:pt x="5733" y="2867"/>
                  </a:cubicBezTo>
                  <a:cubicBezTo>
                    <a:pt x="5733" y="1284"/>
                    <a:pt x="4449" y="1"/>
                    <a:pt x="2867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78450" y="4603500"/>
              <a:ext cx="143325" cy="143325"/>
            </a:xfrm>
            <a:custGeom>
              <a:rect b="b" l="l" r="r" t="t"/>
              <a:pathLst>
                <a:path extrusionOk="0" h="5733" w="5733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8" y="5733"/>
                    <a:pt x="5733" y="4448"/>
                    <a:pt x="5733" y="2867"/>
                  </a:cubicBezTo>
                  <a:cubicBezTo>
                    <a:pt x="5733" y="1284"/>
                    <a:pt x="4448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69177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6" y="1"/>
                  </a:moveTo>
                  <a:cubicBezTo>
                    <a:pt x="1284" y="1"/>
                    <a:pt x="0" y="1284"/>
                    <a:pt x="0" y="2867"/>
                  </a:cubicBezTo>
                  <a:cubicBezTo>
                    <a:pt x="0" y="4448"/>
                    <a:pt x="1284" y="5733"/>
                    <a:pt x="2866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105100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6" y="1"/>
                  </a:moveTo>
                  <a:cubicBezTo>
                    <a:pt x="1281" y="1"/>
                    <a:pt x="0" y="1284"/>
                    <a:pt x="0" y="2867"/>
                  </a:cubicBezTo>
                  <a:cubicBezTo>
                    <a:pt x="0" y="4448"/>
                    <a:pt x="1281" y="5733"/>
                    <a:pt x="2866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6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518425" y="4603500"/>
              <a:ext cx="143250" cy="143325"/>
            </a:xfrm>
            <a:custGeom>
              <a:rect b="b" l="l" r="r" t="t"/>
              <a:pathLst>
                <a:path extrusionOk="0" h="5733" w="5730">
                  <a:moveTo>
                    <a:pt x="2863" y="1"/>
                  </a:moveTo>
                  <a:cubicBezTo>
                    <a:pt x="1282" y="1"/>
                    <a:pt x="1" y="1284"/>
                    <a:pt x="1" y="2867"/>
                  </a:cubicBezTo>
                  <a:cubicBezTo>
                    <a:pt x="1" y="4448"/>
                    <a:pt x="1282" y="5733"/>
                    <a:pt x="2863" y="5733"/>
                  </a:cubicBezTo>
                  <a:cubicBezTo>
                    <a:pt x="4449" y="5733"/>
                    <a:pt x="5729" y="4448"/>
                    <a:pt x="5729" y="2867"/>
                  </a:cubicBezTo>
                  <a:cubicBezTo>
                    <a:pt x="5729" y="1284"/>
                    <a:pt x="4449" y="1"/>
                    <a:pt x="2863" y="1"/>
                  </a:cubicBezTo>
                  <a:close/>
                </a:path>
              </a:pathLst>
            </a:cu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2"/>
          <p:cNvSpPr txBox="1"/>
          <p:nvPr>
            <p:ph type="ctrTitle"/>
          </p:nvPr>
        </p:nvSpPr>
        <p:spPr>
          <a:xfrm>
            <a:off x="2234850" y="1258238"/>
            <a:ext cx="4674300" cy="27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11"/>
          <p:cNvGrpSpPr/>
          <p:nvPr/>
        </p:nvGrpSpPr>
        <p:grpSpPr>
          <a:xfrm>
            <a:off x="1038850" y="0"/>
            <a:ext cx="6956900" cy="3216775"/>
            <a:chOff x="1038850" y="0"/>
            <a:chExt cx="6956900" cy="3216775"/>
          </a:xfrm>
        </p:grpSpPr>
        <p:sp>
          <p:nvSpPr>
            <p:cNvPr id="687" name="Google Shape;687;p11"/>
            <p:cNvSpPr/>
            <p:nvPr/>
          </p:nvSpPr>
          <p:spPr>
            <a:xfrm>
              <a:off x="1511200" y="1711075"/>
              <a:ext cx="6121800" cy="150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2347600" y="0"/>
              <a:ext cx="932400" cy="2203800"/>
            </a:xfrm>
            <a:prstGeom prst="rect">
              <a:avLst/>
            </a:prstGeom>
            <a:solidFill>
              <a:srgbClr val="EE7A7A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7063350" y="2833525"/>
              <a:ext cx="932400" cy="9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038850" y="2012200"/>
              <a:ext cx="932400" cy="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11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692" name="Google Shape;692;p11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693" name="Google Shape;693;p11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11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724" name="Google Shape;724;p11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1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1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1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11"/>
          <p:cNvSpPr txBox="1"/>
          <p:nvPr>
            <p:ph hasCustomPrompt="1" type="title"/>
          </p:nvPr>
        </p:nvSpPr>
        <p:spPr>
          <a:xfrm>
            <a:off x="1971250" y="1711075"/>
            <a:ext cx="5201700" cy="14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8" name="Google Shape;758;p11"/>
          <p:cNvSpPr txBox="1"/>
          <p:nvPr>
            <p:ph idx="1" type="subTitle"/>
          </p:nvPr>
        </p:nvSpPr>
        <p:spPr>
          <a:xfrm>
            <a:off x="2021100" y="3432750"/>
            <a:ext cx="51018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13"/>
          <p:cNvGrpSpPr/>
          <p:nvPr/>
        </p:nvGrpSpPr>
        <p:grpSpPr>
          <a:xfrm>
            <a:off x="0" y="-2"/>
            <a:ext cx="9144150" cy="4440277"/>
            <a:chOff x="0" y="-2"/>
            <a:chExt cx="9144150" cy="4440277"/>
          </a:xfrm>
        </p:grpSpPr>
        <p:grpSp>
          <p:nvGrpSpPr>
            <p:cNvPr id="763" name="Google Shape;763;p13"/>
            <p:cNvGrpSpPr/>
            <p:nvPr/>
          </p:nvGrpSpPr>
          <p:grpSpPr>
            <a:xfrm>
              <a:off x="2965250" y="-2"/>
              <a:ext cx="2265275" cy="704100"/>
              <a:chOff x="2965250" y="-2"/>
              <a:chExt cx="2265275" cy="704100"/>
            </a:xfrm>
          </p:grpSpPr>
          <p:sp>
            <p:nvSpPr>
              <p:cNvPr id="764" name="Google Shape;764;p13"/>
              <p:cNvSpPr/>
              <p:nvPr/>
            </p:nvSpPr>
            <p:spPr>
              <a:xfrm>
                <a:off x="4225525" y="375900"/>
                <a:ext cx="1005000" cy="164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2965250" y="-2"/>
                <a:ext cx="1536900" cy="704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13"/>
            <p:cNvSpPr/>
            <p:nvPr/>
          </p:nvSpPr>
          <p:spPr>
            <a:xfrm>
              <a:off x="8559750" y="3358175"/>
              <a:ext cx="584400" cy="1082100"/>
            </a:xfrm>
            <a:prstGeom prst="rect">
              <a:avLst/>
            </a:prstGeom>
            <a:solidFill>
              <a:srgbClr val="F34242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0" y="3975127"/>
              <a:ext cx="379200" cy="41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13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769" name="Google Shape;769;p13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770" name="Google Shape;770;p1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13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801" name="Google Shape;801;p1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1" name="Google Shape;831;p13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13"/>
          <p:cNvSpPr txBox="1"/>
          <p:nvPr>
            <p:ph hasCustomPrompt="1" type="title"/>
          </p:nvPr>
        </p:nvSpPr>
        <p:spPr>
          <a:xfrm>
            <a:off x="720000" y="790800"/>
            <a:ext cx="1863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5" name="Google Shape;835;p13"/>
          <p:cNvSpPr txBox="1"/>
          <p:nvPr>
            <p:ph idx="2" type="ctrTitle"/>
          </p:nvPr>
        </p:nvSpPr>
        <p:spPr>
          <a:xfrm>
            <a:off x="720000" y="1427750"/>
            <a:ext cx="28725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6" name="Google Shape;836;p13"/>
          <p:cNvSpPr txBox="1"/>
          <p:nvPr>
            <p:ph idx="1" type="subTitle"/>
          </p:nvPr>
        </p:nvSpPr>
        <p:spPr>
          <a:xfrm>
            <a:off x="719995" y="1948078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7" name="Google Shape;837;p13"/>
          <p:cNvSpPr txBox="1"/>
          <p:nvPr>
            <p:ph hasCustomPrompt="1" idx="3" type="title"/>
          </p:nvPr>
        </p:nvSpPr>
        <p:spPr>
          <a:xfrm>
            <a:off x="5551500" y="790800"/>
            <a:ext cx="1863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8" name="Google Shape;838;p13"/>
          <p:cNvSpPr txBox="1"/>
          <p:nvPr>
            <p:ph idx="4" type="ctrTitle"/>
          </p:nvPr>
        </p:nvSpPr>
        <p:spPr>
          <a:xfrm>
            <a:off x="4805600" y="1427750"/>
            <a:ext cx="28725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9" name="Google Shape;839;p13"/>
          <p:cNvSpPr txBox="1"/>
          <p:nvPr>
            <p:ph idx="5" type="subTitle"/>
          </p:nvPr>
        </p:nvSpPr>
        <p:spPr>
          <a:xfrm>
            <a:off x="4805595" y="1948078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0" name="Google Shape;840;p13"/>
          <p:cNvSpPr txBox="1"/>
          <p:nvPr>
            <p:ph hasCustomPrompt="1" idx="6" type="title"/>
          </p:nvPr>
        </p:nvSpPr>
        <p:spPr>
          <a:xfrm>
            <a:off x="720000" y="2740158"/>
            <a:ext cx="18636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1" name="Google Shape;841;p13"/>
          <p:cNvSpPr txBox="1"/>
          <p:nvPr>
            <p:ph idx="7" type="ctrTitle"/>
          </p:nvPr>
        </p:nvSpPr>
        <p:spPr>
          <a:xfrm>
            <a:off x="720000" y="4207075"/>
            <a:ext cx="28725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2" name="Google Shape;842;p13"/>
          <p:cNvSpPr txBox="1"/>
          <p:nvPr>
            <p:ph idx="8" type="subTitle"/>
          </p:nvPr>
        </p:nvSpPr>
        <p:spPr>
          <a:xfrm>
            <a:off x="719995" y="4727403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3" name="Google Shape;843;p13"/>
          <p:cNvSpPr txBox="1"/>
          <p:nvPr>
            <p:ph hasCustomPrompt="1" idx="9" type="title"/>
          </p:nvPr>
        </p:nvSpPr>
        <p:spPr>
          <a:xfrm>
            <a:off x="5551500" y="2732048"/>
            <a:ext cx="18636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4" name="Google Shape;844;p13"/>
          <p:cNvSpPr txBox="1"/>
          <p:nvPr>
            <p:ph idx="13" type="ctrTitle"/>
          </p:nvPr>
        </p:nvSpPr>
        <p:spPr>
          <a:xfrm>
            <a:off x="4805600" y="4207075"/>
            <a:ext cx="28725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5" name="Google Shape;845;p13"/>
          <p:cNvSpPr txBox="1"/>
          <p:nvPr>
            <p:ph idx="14" type="subTitle"/>
          </p:nvPr>
        </p:nvSpPr>
        <p:spPr>
          <a:xfrm>
            <a:off x="4805595" y="4727403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4"/>
          <p:cNvGrpSpPr/>
          <p:nvPr/>
        </p:nvGrpSpPr>
        <p:grpSpPr>
          <a:xfrm>
            <a:off x="1091600" y="644159"/>
            <a:ext cx="8052807" cy="3432591"/>
            <a:chOff x="1091600" y="644159"/>
            <a:chExt cx="8052807" cy="3432591"/>
          </a:xfrm>
        </p:grpSpPr>
        <p:grpSp>
          <p:nvGrpSpPr>
            <p:cNvPr id="848" name="Google Shape;848;p14"/>
            <p:cNvGrpSpPr/>
            <p:nvPr/>
          </p:nvGrpSpPr>
          <p:grpSpPr>
            <a:xfrm>
              <a:off x="2132788" y="1244200"/>
              <a:ext cx="7011619" cy="2832550"/>
              <a:chOff x="4225550" y="1244200"/>
              <a:chExt cx="9144000" cy="2832550"/>
            </a:xfrm>
          </p:grpSpPr>
          <p:sp>
            <p:nvSpPr>
              <p:cNvPr id="849" name="Google Shape;849;p14"/>
              <p:cNvSpPr/>
              <p:nvPr/>
            </p:nvSpPr>
            <p:spPr>
              <a:xfrm>
                <a:off x="4225550" y="1244200"/>
                <a:ext cx="9144000" cy="2610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4"/>
              <p:cNvSpPr/>
              <p:nvPr/>
            </p:nvSpPr>
            <p:spPr>
              <a:xfrm>
                <a:off x="7415100" y="3726350"/>
                <a:ext cx="1260600" cy="350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1" name="Google Shape;851;p14"/>
            <p:cNvSpPr/>
            <p:nvPr/>
          </p:nvSpPr>
          <p:spPr>
            <a:xfrm>
              <a:off x="1091600" y="1047125"/>
              <a:ext cx="4196400" cy="41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6616450" y="819788"/>
              <a:ext cx="1005000" cy="9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954800" y="644159"/>
              <a:ext cx="494700" cy="1240800"/>
            </a:xfrm>
            <a:prstGeom prst="rect">
              <a:avLst/>
            </a:prstGeom>
            <a:solidFill>
              <a:srgbClr val="F34242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14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855" name="Google Shape;855;p14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856" name="Google Shape;856;p1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14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887" name="Google Shape;887;p1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7" name="Google Shape;917;p14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14"/>
          <p:cNvSpPr txBox="1"/>
          <p:nvPr>
            <p:ph type="ctrTitle"/>
          </p:nvPr>
        </p:nvSpPr>
        <p:spPr>
          <a:xfrm>
            <a:off x="4572000" y="4265250"/>
            <a:ext cx="3852000" cy="3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Lora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1" name="Google Shape;921;p14"/>
          <p:cNvSpPr txBox="1"/>
          <p:nvPr>
            <p:ph idx="1" type="subTitle"/>
          </p:nvPr>
        </p:nvSpPr>
        <p:spPr>
          <a:xfrm>
            <a:off x="2449500" y="1885050"/>
            <a:ext cx="5974500" cy="13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 Condensed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15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924" name="Google Shape;924;p15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925" name="Google Shape;925;p1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15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956" name="Google Shape;956;p1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6" name="Google Shape;986;p15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15"/>
          <p:cNvSpPr txBox="1"/>
          <p:nvPr>
            <p:ph type="ctrTitle"/>
          </p:nvPr>
        </p:nvSpPr>
        <p:spPr>
          <a:xfrm>
            <a:off x="4956031" y="1697158"/>
            <a:ext cx="34680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0" name="Google Shape;990;p15"/>
          <p:cNvSpPr txBox="1"/>
          <p:nvPr>
            <p:ph idx="1" type="subTitle"/>
          </p:nvPr>
        </p:nvSpPr>
        <p:spPr>
          <a:xfrm>
            <a:off x="4956025" y="2309151"/>
            <a:ext cx="3468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1" name="Google Shape;991;p15"/>
          <p:cNvSpPr txBox="1"/>
          <p:nvPr>
            <p:ph idx="2" type="ctrTitle"/>
          </p:nvPr>
        </p:nvSpPr>
        <p:spPr>
          <a:xfrm>
            <a:off x="4956030" y="3228333"/>
            <a:ext cx="34680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2" name="Google Shape;992;p15"/>
          <p:cNvSpPr txBox="1"/>
          <p:nvPr>
            <p:ph idx="3" type="subTitle"/>
          </p:nvPr>
        </p:nvSpPr>
        <p:spPr>
          <a:xfrm>
            <a:off x="4956024" y="3969001"/>
            <a:ext cx="3468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3" name="Google Shape;993;p15"/>
          <p:cNvSpPr txBox="1"/>
          <p:nvPr>
            <p:ph idx="4" type="ctrTitle"/>
          </p:nvPr>
        </p:nvSpPr>
        <p:spPr>
          <a:xfrm>
            <a:off x="720006" y="3228333"/>
            <a:ext cx="34680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4" name="Google Shape;994;p15"/>
          <p:cNvSpPr txBox="1"/>
          <p:nvPr>
            <p:ph idx="5" type="subTitle"/>
          </p:nvPr>
        </p:nvSpPr>
        <p:spPr>
          <a:xfrm>
            <a:off x="720000" y="3969001"/>
            <a:ext cx="3468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5" name="Google Shape;995;p15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6" name="Google Shape;996;p15"/>
          <p:cNvSpPr txBox="1"/>
          <p:nvPr>
            <p:ph idx="7" type="ctrTitle"/>
          </p:nvPr>
        </p:nvSpPr>
        <p:spPr>
          <a:xfrm>
            <a:off x="720006" y="1697158"/>
            <a:ext cx="34680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7" name="Google Shape;997;p15"/>
          <p:cNvSpPr txBox="1"/>
          <p:nvPr>
            <p:ph idx="8" type="subTitle"/>
          </p:nvPr>
        </p:nvSpPr>
        <p:spPr>
          <a:xfrm>
            <a:off x="720000" y="2309151"/>
            <a:ext cx="3468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16"/>
          <p:cNvGrpSpPr/>
          <p:nvPr/>
        </p:nvGrpSpPr>
        <p:grpSpPr>
          <a:xfrm flipH="1" rot="10800000">
            <a:off x="6696300" y="-27575"/>
            <a:ext cx="2447700" cy="1464950"/>
            <a:chOff x="6696300" y="3122825"/>
            <a:chExt cx="2447700" cy="1464950"/>
          </a:xfrm>
        </p:grpSpPr>
        <p:sp>
          <p:nvSpPr>
            <p:cNvPr id="1000" name="Google Shape;1000;p16"/>
            <p:cNvSpPr/>
            <p:nvPr/>
          </p:nvSpPr>
          <p:spPr>
            <a:xfrm>
              <a:off x="6696300" y="4030375"/>
              <a:ext cx="2447700" cy="557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8661000" y="3122825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03" name="Google Shape;1003;p16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004" name="Google Shape;1004;p16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005" name="Google Shape;1005;p1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16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036" name="Google Shape;1036;p1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6" name="Google Shape;1066;p16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16"/>
          <p:cNvSpPr txBox="1"/>
          <p:nvPr>
            <p:ph idx="2" type="ctrTitle"/>
          </p:nvPr>
        </p:nvSpPr>
        <p:spPr>
          <a:xfrm>
            <a:off x="720000" y="2359025"/>
            <a:ext cx="2211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0" name="Google Shape;1070;p16"/>
          <p:cNvSpPr txBox="1"/>
          <p:nvPr>
            <p:ph idx="1" type="subTitle"/>
          </p:nvPr>
        </p:nvSpPr>
        <p:spPr>
          <a:xfrm>
            <a:off x="720000" y="3316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1" name="Google Shape;1071;p16"/>
          <p:cNvSpPr txBox="1"/>
          <p:nvPr>
            <p:ph idx="3" type="ctrTitle"/>
          </p:nvPr>
        </p:nvSpPr>
        <p:spPr>
          <a:xfrm>
            <a:off x="3466470" y="2359025"/>
            <a:ext cx="2211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2" name="Google Shape;1072;p16"/>
          <p:cNvSpPr txBox="1"/>
          <p:nvPr>
            <p:ph idx="4" type="subTitle"/>
          </p:nvPr>
        </p:nvSpPr>
        <p:spPr>
          <a:xfrm>
            <a:off x="3466470" y="3316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3" name="Google Shape;1073;p16"/>
          <p:cNvSpPr txBox="1"/>
          <p:nvPr>
            <p:ph idx="5" type="ctrTitle"/>
          </p:nvPr>
        </p:nvSpPr>
        <p:spPr>
          <a:xfrm>
            <a:off x="6212940" y="2359025"/>
            <a:ext cx="2211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4" name="Google Shape;1074;p16"/>
          <p:cNvSpPr txBox="1"/>
          <p:nvPr>
            <p:ph idx="6" type="subTitle"/>
          </p:nvPr>
        </p:nvSpPr>
        <p:spPr>
          <a:xfrm>
            <a:off x="6212940" y="3316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1_1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17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077" name="Google Shape;1077;p17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078" name="Google Shape;1078;p1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8" name="Google Shape;1108;p17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109" name="Google Shape;1109;p1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9" name="Google Shape;1139;p17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17"/>
          <p:cNvSpPr txBox="1"/>
          <p:nvPr>
            <p:ph hasCustomPrompt="1" type="title"/>
          </p:nvPr>
        </p:nvSpPr>
        <p:spPr>
          <a:xfrm>
            <a:off x="720000" y="1046250"/>
            <a:ext cx="7704000" cy="9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3" name="Google Shape;1143;p17"/>
          <p:cNvSpPr txBox="1"/>
          <p:nvPr>
            <p:ph idx="1" type="subTitle"/>
          </p:nvPr>
        </p:nvSpPr>
        <p:spPr>
          <a:xfrm>
            <a:off x="1442470" y="1952700"/>
            <a:ext cx="62592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4" name="Google Shape;1144;p17"/>
          <p:cNvSpPr txBox="1"/>
          <p:nvPr>
            <p:ph hasCustomPrompt="1" idx="2" type="title"/>
          </p:nvPr>
        </p:nvSpPr>
        <p:spPr>
          <a:xfrm>
            <a:off x="720000" y="2952500"/>
            <a:ext cx="7704000" cy="9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5" name="Google Shape;1145;p17"/>
          <p:cNvSpPr txBox="1"/>
          <p:nvPr>
            <p:ph idx="3" type="subTitle"/>
          </p:nvPr>
        </p:nvSpPr>
        <p:spPr>
          <a:xfrm>
            <a:off x="1442470" y="3858950"/>
            <a:ext cx="62592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46" name="Google Shape;1146;p17"/>
          <p:cNvGrpSpPr/>
          <p:nvPr/>
        </p:nvGrpSpPr>
        <p:grpSpPr>
          <a:xfrm>
            <a:off x="3024775" y="25"/>
            <a:ext cx="4816150" cy="5143350"/>
            <a:chOff x="3024775" y="25"/>
            <a:chExt cx="4816150" cy="5143350"/>
          </a:xfrm>
        </p:grpSpPr>
        <p:sp>
          <p:nvSpPr>
            <p:cNvPr id="1147" name="Google Shape;1147;p17"/>
            <p:cNvSpPr/>
            <p:nvPr/>
          </p:nvSpPr>
          <p:spPr>
            <a:xfrm>
              <a:off x="5293925" y="2710675"/>
              <a:ext cx="2547000" cy="243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3024775" y="25"/>
              <a:ext cx="715800" cy="1381800"/>
            </a:xfrm>
            <a:prstGeom prst="rect">
              <a:avLst/>
            </a:prstGeom>
            <a:solidFill>
              <a:srgbClr val="EE7A7A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18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151" name="Google Shape;1151;p18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152" name="Google Shape;1152;p18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8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8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8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8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8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8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8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8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8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8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8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8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8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8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8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8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8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8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8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8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8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8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8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8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8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8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8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8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8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2" name="Google Shape;1182;p18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183" name="Google Shape;1183;p18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8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8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8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8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8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8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8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8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8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8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8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8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8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8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8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8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8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8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8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8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8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8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8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8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8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3" name="Google Shape;1213;p18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18"/>
          <p:cNvSpPr txBox="1"/>
          <p:nvPr>
            <p:ph type="ctrTitle"/>
          </p:nvPr>
        </p:nvSpPr>
        <p:spPr>
          <a:xfrm>
            <a:off x="720000" y="3338425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7" name="Google Shape;1217;p18"/>
          <p:cNvSpPr txBox="1"/>
          <p:nvPr>
            <p:ph idx="1" type="subTitle"/>
          </p:nvPr>
        </p:nvSpPr>
        <p:spPr>
          <a:xfrm>
            <a:off x="720000" y="3879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8" name="Google Shape;1218;p18"/>
          <p:cNvSpPr txBox="1"/>
          <p:nvPr>
            <p:ph idx="2" type="ctrTitle"/>
          </p:nvPr>
        </p:nvSpPr>
        <p:spPr>
          <a:xfrm>
            <a:off x="3466475" y="3338425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9" name="Google Shape;1219;p18"/>
          <p:cNvSpPr txBox="1"/>
          <p:nvPr>
            <p:ph idx="3" type="subTitle"/>
          </p:nvPr>
        </p:nvSpPr>
        <p:spPr>
          <a:xfrm>
            <a:off x="3466470" y="3879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0" name="Google Shape;1220;p18"/>
          <p:cNvSpPr txBox="1"/>
          <p:nvPr>
            <p:ph idx="4" type="ctrTitle"/>
          </p:nvPr>
        </p:nvSpPr>
        <p:spPr>
          <a:xfrm>
            <a:off x="6212949" y="3338425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1" name="Google Shape;1221;p18"/>
          <p:cNvSpPr txBox="1"/>
          <p:nvPr>
            <p:ph idx="5" type="subTitle"/>
          </p:nvPr>
        </p:nvSpPr>
        <p:spPr>
          <a:xfrm>
            <a:off x="6212940" y="3879875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2" name="Google Shape;1222;p18"/>
          <p:cNvSpPr txBox="1"/>
          <p:nvPr>
            <p:ph idx="6" type="ctrTitle"/>
          </p:nvPr>
        </p:nvSpPr>
        <p:spPr>
          <a:xfrm>
            <a:off x="720000" y="1730450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3" name="Google Shape;1223;p18"/>
          <p:cNvSpPr txBox="1"/>
          <p:nvPr>
            <p:ph idx="7" type="subTitle"/>
          </p:nvPr>
        </p:nvSpPr>
        <p:spPr>
          <a:xfrm>
            <a:off x="720000" y="2271900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4" name="Google Shape;1224;p18"/>
          <p:cNvSpPr txBox="1"/>
          <p:nvPr>
            <p:ph idx="8" type="ctrTitle"/>
          </p:nvPr>
        </p:nvSpPr>
        <p:spPr>
          <a:xfrm>
            <a:off x="3466475" y="1730325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5" name="Google Shape;1225;p18"/>
          <p:cNvSpPr txBox="1"/>
          <p:nvPr>
            <p:ph idx="9" type="subTitle"/>
          </p:nvPr>
        </p:nvSpPr>
        <p:spPr>
          <a:xfrm>
            <a:off x="3466470" y="2271900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6" name="Google Shape;1226;p18"/>
          <p:cNvSpPr txBox="1"/>
          <p:nvPr>
            <p:ph idx="13" type="ctrTitle"/>
          </p:nvPr>
        </p:nvSpPr>
        <p:spPr>
          <a:xfrm>
            <a:off x="6212949" y="1730450"/>
            <a:ext cx="22110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7" name="Google Shape;1227;p18"/>
          <p:cNvSpPr txBox="1"/>
          <p:nvPr>
            <p:ph idx="14" type="subTitle"/>
          </p:nvPr>
        </p:nvSpPr>
        <p:spPr>
          <a:xfrm>
            <a:off x="6212940" y="2271900"/>
            <a:ext cx="2211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8" name="Google Shape;1228;p18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19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231" name="Google Shape;1231;p19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232" name="Google Shape;1232;p1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3" name="Google Shape;1233;p1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4" name="Google Shape;1234;p1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5" name="Google Shape;1235;p1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6" name="Google Shape;1236;p1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7" name="Google Shape;1237;p1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8" name="Google Shape;1238;p1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39" name="Google Shape;1239;p1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0" name="Google Shape;1240;p1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1" name="Google Shape;1241;p1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2" name="Google Shape;1242;p1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3" name="Google Shape;1243;p1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4" name="Google Shape;1244;p1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5" name="Google Shape;1245;p1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6" name="Google Shape;1246;p1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7" name="Google Shape;1247;p1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8" name="Google Shape;1248;p1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49" name="Google Shape;1249;p1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0" name="Google Shape;1250;p1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1" name="Google Shape;1251;p1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2" name="Google Shape;1252;p1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3" name="Google Shape;1253;p1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4" name="Google Shape;1254;p1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5" name="Google Shape;1255;p1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6" name="Google Shape;1256;p1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7" name="Google Shape;1257;p1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8" name="Google Shape;1258;p1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59" name="Google Shape;1259;p1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0" name="Google Shape;1260;p1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1" name="Google Shape;1261;p1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grpSp>
          <p:nvGrpSpPr>
            <p:cNvPr id="1262" name="Google Shape;1262;p19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263" name="Google Shape;1263;p1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4" name="Google Shape;1264;p1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5" name="Google Shape;1265;p1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6" name="Google Shape;1266;p1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7" name="Google Shape;1267;p1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8" name="Google Shape;1268;p1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69" name="Google Shape;1269;p1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0" name="Google Shape;1270;p1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1" name="Google Shape;1271;p1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2" name="Google Shape;1272;p1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3" name="Google Shape;1273;p1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4" name="Google Shape;1274;p1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5" name="Google Shape;1275;p1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6" name="Google Shape;1276;p1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7" name="Google Shape;1277;p1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8" name="Google Shape;1278;p1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79" name="Google Shape;1279;p1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0" name="Google Shape;1280;p1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1" name="Google Shape;1281;p1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2" name="Google Shape;1282;p1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3" name="Google Shape;1283;p1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4" name="Google Shape;1284;p1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5" name="Google Shape;1285;p1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6" name="Google Shape;1286;p1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7" name="Google Shape;1287;p1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8" name="Google Shape;1288;p1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89" name="Google Shape;1289;p1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90" name="Google Shape;1290;p1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91" name="Google Shape;1291;p1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292" name="Google Shape;1292;p1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sp>
          <p:nvSpPr>
            <p:cNvPr id="1293" name="Google Shape;1293;p19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296" name="Google Shape;1296;p19"/>
          <p:cNvSpPr txBox="1"/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7" name="Google Shape;1297;p19"/>
          <p:cNvSpPr txBox="1"/>
          <p:nvPr>
            <p:ph idx="1" type="subTitle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8" name="Google Shape;1298;p19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illustrations by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_1_1_1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0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301" name="Google Shape;1301;p20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302" name="Google Shape;1302;p2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3" name="Google Shape;1303;p2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4" name="Google Shape;1304;p2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5" name="Google Shape;1305;p2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6" name="Google Shape;1306;p2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7" name="Google Shape;1307;p2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8" name="Google Shape;1308;p2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09" name="Google Shape;1309;p2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0" name="Google Shape;1310;p2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1" name="Google Shape;1311;p2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2" name="Google Shape;1312;p2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3" name="Google Shape;1313;p2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4" name="Google Shape;1314;p2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5" name="Google Shape;1315;p2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6" name="Google Shape;1316;p2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7" name="Google Shape;1317;p2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8" name="Google Shape;1318;p2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19" name="Google Shape;1319;p2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0" name="Google Shape;1320;p2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1" name="Google Shape;1321;p2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2" name="Google Shape;1322;p2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3" name="Google Shape;1323;p2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4" name="Google Shape;1324;p2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5" name="Google Shape;1325;p2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8" name="Google Shape;1328;p2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29" name="Google Shape;1329;p2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0" name="Google Shape;1330;p2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1" name="Google Shape;1331;p2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grpSp>
          <p:nvGrpSpPr>
            <p:cNvPr id="1332" name="Google Shape;1332;p20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333" name="Google Shape;1333;p2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4" name="Google Shape;1334;p2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5" name="Google Shape;1335;p2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6" name="Google Shape;1336;p2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7" name="Google Shape;1337;p2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8" name="Google Shape;1338;p2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39" name="Google Shape;1339;p2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0" name="Google Shape;1340;p2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1" name="Google Shape;1341;p2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2" name="Google Shape;1342;p2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3" name="Google Shape;1343;p2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4" name="Google Shape;1344;p2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5" name="Google Shape;1345;p2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6" name="Google Shape;1346;p2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7" name="Google Shape;1347;p2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8" name="Google Shape;1348;p2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49" name="Google Shape;1349;p2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0" name="Google Shape;1350;p2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1" name="Google Shape;1351;p2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2" name="Google Shape;1352;p2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3" name="Google Shape;1353;p2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4" name="Google Shape;1354;p2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5" name="Google Shape;1355;p2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6" name="Google Shape;1356;p2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7" name="Google Shape;1357;p2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8" name="Google Shape;1358;p2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59" name="Google Shape;1359;p2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60" name="Google Shape;1360;p2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61" name="Google Shape;1361;p2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1362" name="Google Shape;1362;p2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sp>
          <p:nvSpPr>
            <p:cNvPr id="1363" name="Google Shape;1363;p20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-9" y="1244200"/>
            <a:ext cx="8424009" cy="3899475"/>
            <a:chOff x="-9" y="1244200"/>
            <a:chExt cx="8424009" cy="3899475"/>
          </a:xfrm>
        </p:grpSpPr>
        <p:sp>
          <p:nvSpPr>
            <p:cNvPr id="110" name="Google Shape;110;p3"/>
            <p:cNvSpPr/>
            <p:nvPr/>
          </p:nvSpPr>
          <p:spPr>
            <a:xfrm>
              <a:off x="7469100" y="2314075"/>
              <a:ext cx="954900" cy="2829600"/>
            </a:xfrm>
            <a:prstGeom prst="rect">
              <a:avLst/>
            </a:prstGeom>
            <a:solidFill>
              <a:srgbClr val="F34242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9" y="1244200"/>
              <a:ext cx="1595100" cy="26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 txBox="1"/>
          <p:nvPr>
            <p:ph hasCustomPrompt="1" type="title"/>
          </p:nvPr>
        </p:nvSpPr>
        <p:spPr>
          <a:xfrm>
            <a:off x="5684100" y="1574991"/>
            <a:ext cx="2739900" cy="16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DF7E7"/>
              </a:buClr>
              <a:buSzPts val="12000"/>
              <a:buNone/>
              <a:defRPr sz="1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/>
          <p:nvPr>
            <p:ph idx="1" type="subTitle"/>
          </p:nvPr>
        </p:nvSpPr>
        <p:spPr>
          <a:xfrm>
            <a:off x="720075" y="3126975"/>
            <a:ext cx="4694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3"/>
          <p:cNvSpPr txBox="1"/>
          <p:nvPr>
            <p:ph idx="2" type="title"/>
          </p:nvPr>
        </p:nvSpPr>
        <p:spPr>
          <a:xfrm>
            <a:off x="720075" y="1533825"/>
            <a:ext cx="4346100" cy="16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5" name="Google Shape;115;p3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" name="Google Shape;178;p3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8" name="Google Shape;1368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69" name="Google Shape;136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70" name="Google Shape;137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71" name="Google Shape;137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4"/>
          <p:cNvGrpSpPr/>
          <p:nvPr/>
        </p:nvGrpSpPr>
        <p:grpSpPr>
          <a:xfrm>
            <a:off x="478500" y="0"/>
            <a:ext cx="8665500" cy="5143375"/>
            <a:chOff x="478500" y="0"/>
            <a:chExt cx="8665500" cy="5143375"/>
          </a:xfrm>
        </p:grpSpPr>
        <p:sp>
          <p:nvSpPr>
            <p:cNvPr id="183" name="Google Shape;183;p4"/>
            <p:cNvSpPr/>
            <p:nvPr/>
          </p:nvSpPr>
          <p:spPr>
            <a:xfrm>
              <a:off x="6696300" y="4030375"/>
              <a:ext cx="2447700" cy="1113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8661000" y="3122825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8500" y="0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085850" y="4320950"/>
              <a:ext cx="1133400" cy="13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4012350" y="4939800"/>
            <a:ext cx="74400" cy="7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4"/>
          <p:cNvSpPr txBox="1"/>
          <p:nvPr>
            <p:ph idx="1" type="body"/>
          </p:nvPr>
        </p:nvSpPr>
        <p:spPr>
          <a:xfrm>
            <a:off x="720000" y="1237097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A000"/>
              </a:buClr>
              <a:buSzPts val="1200"/>
              <a:buFont typeface="Abel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2A49"/>
              </a:buClr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2A4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4"/>
          <p:cNvSpPr/>
          <p:nvPr/>
        </p:nvSpPr>
        <p:spPr>
          <a:xfrm>
            <a:off x="4012350" y="4939800"/>
            <a:ext cx="74400" cy="7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92" name="Google Shape;192;p4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4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4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5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259" name="Google Shape;259;p5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260" name="Google Shape;260;p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5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5"/>
          <p:cNvSpPr txBox="1"/>
          <p:nvPr>
            <p:ph type="ctrTitle"/>
          </p:nvPr>
        </p:nvSpPr>
        <p:spPr>
          <a:xfrm>
            <a:off x="2158875" y="1858475"/>
            <a:ext cx="578700" cy="6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" name="Google Shape;325;p5"/>
          <p:cNvSpPr txBox="1"/>
          <p:nvPr>
            <p:ph idx="1" type="subTitle"/>
          </p:nvPr>
        </p:nvSpPr>
        <p:spPr>
          <a:xfrm>
            <a:off x="1011900" y="2853025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6" name="Google Shape;326;p5"/>
          <p:cNvSpPr txBox="1"/>
          <p:nvPr>
            <p:ph idx="2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5"/>
          <p:cNvSpPr txBox="1"/>
          <p:nvPr>
            <p:ph idx="3" type="ctrTitle"/>
          </p:nvPr>
        </p:nvSpPr>
        <p:spPr>
          <a:xfrm>
            <a:off x="5751700" y="1858475"/>
            <a:ext cx="578700" cy="6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8" name="Google Shape;328;p5"/>
          <p:cNvSpPr txBox="1"/>
          <p:nvPr>
            <p:ph idx="4" type="subTitle"/>
          </p:nvPr>
        </p:nvSpPr>
        <p:spPr>
          <a:xfrm>
            <a:off x="4604725" y="2853025"/>
            <a:ext cx="2872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6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331" name="Google Shape;331;p6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332" name="Google Shape;332;p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6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363" name="Google Shape;363;p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" name="Google Shape;393;p6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7"/>
          <p:cNvGrpSpPr/>
          <p:nvPr/>
        </p:nvGrpSpPr>
        <p:grpSpPr>
          <a:xfrm>
            <a:off x="0" y="3122825"/>
            <a:ext cx="2447700" cy="2020550"/>
            <a:chOff x="0" y="3122825"/>
            <a:chExt cx="2447700" cy="2020550"/>
          </a:xfrm>
        </p:grpSpPr>
        <p:sp>
          <p:nvSpPr>
            <p:cNvPr id="399" name="Google Shape;399;p7"/>
            <p:cNvSpPr/>
            <p:nvPr/>
          </p:nvSpPr>
          <p:spPr>
            <a:xfrm>
              <a:off x="0" y="4030375"/>
              <a:ext cx="2447700" cy="1113000"/>
            </a:xfrm>
            <a:prstGeom prst="rect">
              <a:avLst/>
            </a:prstGeom>
            <a:solidFill>
              <a:srgbClr val="F35555">
                <a:alpha val="6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0" y="3122825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7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402" name="Google Shape;402;p7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403" name="Google Shape;403;p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7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434" name="Google Shape;434;p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4" name="Google Shape;464;p7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7"/>
          <p:cNvSpPr txBox="1"/>
          <p:nvPr>
            <p:ph type="title"/>
          </p:nvPr>
        </p:nvSpPr>
        <p:spPr>
          <a:xfrm>
            <a:off x="720000" y="1795176"/>
            <a:ext cx="7704000" cy="7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8" name="Google Shape;468;p7"/>
          <p:cNvSpPr txBox="1"/>
          <p:nvPr>
            <p:ph idx="1" type="body"/>
          </p:nvPr>
        </p:nvSpPr>
        <p:spPr>
          <a:xfrm>
            <a:off x="2205500" y="2601861"/>
            <a:ext cx="4733100" cy="16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"/>
          <p:cNvGrpSpPr/>
          <p:nvPr/>
        </p:nvGrpSpPr>
        <p:grpSpPr>
          <a:xfrm>
            <a:off x="569300" y="1505325"/>
            <a:ext cx="8005275" cy="1946100"/>
            <a:chOff x="569300" y="1505325"/>
            <a:chExt cx="8005275" cy="1946100"/>
          </a:xfrm>
        </p:grpSpPr>
        <p:sp>
          <p:nvSpPr>
            <p:cNvPr id="471" name="Google Shape;471;p8"/>
            <p:cNvSpPr/>
            <p:nvPr/>
          </p:nvSpPr>
          <p:spPr>
            <a:xfrm>
              <a:off x="1049896" y="1624800"/>
              <a:ext cx="7044300" cy="150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501775" y="2747250"/>
              <a:ext cx="1072800" cy="9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569300" y="1925925"/>
              <a:ext cx="1072800" cy="9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1247700" y="2814225"/>
              <a:ext cx="637200" cy="637200"/>
            </a:xfrm>
            <a:prstGeom prst="rect">
              <a:avLst/>
            </a:prstGeom>
            <a:solidFill>
              <a:srgbClr val="F35555">
                <a:alpha val="6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7957475" y="1505325"/>
              <a:ext cx="267000" cy="267000"/>
            </a:xfrm>
            <a:prstGeom prst="rect">
              <a:avLst/>
            </a:prstGeom>
            <a:solidFill>
              <a:srgbClr val="F35555">
                <a:alpha val="6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8"/>
          <p:cNvSpPr txBox="1"/>
          <p:nvPr>
            <p:ph type="title"/>
          </p:nvPr>
        </p:nvSpPr>
        <p:spPr>
          <a:xfrm>
            <a:off x="1710900" y="1864925"/>
            <a:ext cx="5722200" cy="10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7" name="Google Shape;47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8" name="Google Shape;478;p8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479" name="Google Shape;479;p8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480" name="Google Shape;480;p8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8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8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8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8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8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8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8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8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8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511" name="Google Shape;511;p8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8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8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8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8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8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8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8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8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8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8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8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8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" name="Google Shape;541;p8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9"/>
          <p:cNvGrpSpPr/>
          <p:nvPr/>
        </p:nvGrpSpPr>
        <p:grpSpPr>
          <a:xfrm flipH="1">
            <a:off x="719991" y="1244200"/>
            <a:ext cx="8424009" cy="3899475"/>
            <a:chOff x="-9" y="1244200"/>
            <a:chExt cx="8424009" cy="3899475"/>
          </a:xfrm>
        </p:grpSpPr>
        <p:sp>
          <p:nvSpPr>
            <p:cNvPr id="546" name="Google Shape;546;p9"/>
            <p:cNvSpPr/>
            <p:nvPr/>
          </p:nvSpPr>
          <p:spPr>
            <a:xfrm>
              <a:off x="7469100" y="2314075"/>
              <a:ext cx="954900" cy="2829600"/>
            </a:xfrm>
            <a:prstGeom prst="rect">
              <a:avLst/>
            </a:prstGeom>
            <a:solidFill>
              <a:srgbClr val="F34242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9" y="1244200"/>
              <a:ext cx="1595100" cy="26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9"/>
          <p:cNvSpPr txBox="1"/>
          <p:nvPr>
            <p:ph hasCustomPrompt="1" type="title"/>
          </p:nvPr>
        </p:nvSpPr>
        <p:spPr>
          <a:xfrm flipH="1">
            <a:off x="719991" y="1574991"/>
            <a:ext cx="2739900" cy="16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F7E7"/>
              </a:buClr>
              <a:buSzPts val="120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9" name="Google Shape;549;p9"/>
          <p:cNvSpPr txBox="1"/>
          <p:nvPr>
            <p:ph idx="1" type="subTitle"/>
          </p:nvPr>
        </p:nvSpPr>
        <p:spPr>
          <a:xfrm flipH="1">
            <a:off x="3729516" y="3126975"/>
            <a:ext cx="4694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0" name="Google Shape;550;p9"/>
          <p:cNvSpPr txBox="1"/>
          <p:nvPr>
            <p:ph idx="2" type="title"/>
          </p:nvPr>
        </p:nvSpPr>
        <p:spPr>
          <a:xfrm flipH="1">
            <a:off x="4077816" y="1533825"/>
            <a:ext cx="4346100" cy="16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51" name="Google Shape;551;p9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552" name="Google Shape;552;p9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553" name="Google Shape;553;p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9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584" name="Google Shape;584;p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9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0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619" name="Google Shape;619;p10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620" name="Google Shape;620;p1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10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651" name="Google Shape;651;p1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rect b="b" l="l" r="r" t="t"/>
                <a:pathLst>
                  <a:path extrusionOk="0" h="5733" w="5729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rect b="b" l="l" r="r" t="t"/>
                <a:pathLst>
                  <a:path extrusionOk="0" h="5733" w="5731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rect b="b" l="l" r="r" t="t"/>
                <a:pathLst>
                  <a:path extrusionOk="0" h="5733" w="5734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rect b="b" l="l" r="r" t="t"/>
                <a:pathLst>
                  <a:path extrusionOk="0" h="5733" w="5733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rect b="b" l="l" r="r" t="t"/>
                <a:pathLst>
                  <a:path extrusionOk="0" h="5733" w="573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rgbClr val="383838">
                  <a:alpha val="89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1" name="Google Shape;681;p10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1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2"/>
          <p:cNvSpPr/>
          <p:nvPr/>
        </p:nvSpPr>
        <p:spPr>
          <a:xfrm>
            <a:off x="2146950" y="2976425"/>
            <a:ext cx="87900" cy="115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2"/>
          <p:cNvSpPr txBox="1"/>
          <p:nvPr>
            <p:ph idx="1" type="subTitle"/>
          </p:nvPr>
        </p:nvSpPr>
        <p:spPr>
          <a:xfrm>
            <a:off x="720000" y="3915125"/>
            <a:ext cx="7704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Orion Teles de Mesquita</a:t>
            </a:r>
            <a:endParaRPr/>
          </a:p>
        </p:txBody>
      </p:sp>
      <p:sp>
        <p:nvSpPr>
          <p:cNvPr id="1378" name="Google Shape;1378;p22"/>
          <p:cNvSpPr txBox="1"/>
          <p:nvPr>
            <p:ph type="ctrTitle"/>
          </p:nvPr>
        </p:nvSpPr>
        <p:spPr>
          <a:xfrm>
            <a:off x="941950" y="1258250"/>
            <a:ext cx="6803700" cy="27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Construção de Frontend</a:t>
            </a:r>
            <a:endParaRPr sz="10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1"/>
          <p:cNvSpPr txBox="1"/>
          <p:nvPr>
            <p:ph type="title"/>
          </p:nvPr>
        </p:nvSpPr>
        <p:spPr>
          <a:xfrm>
            <a:off x="555800" y="691050"/>
            <a:ext cx="1643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468" name="Google Shape;1468;p31"/>
          <p:cNvSpPr txBox="1"/>
          <p:nvPr>
            <p:ph type="title"/>
          </p:nvPr>
        </p:nvSpPr>
        <p:spPr>
          <a:xfrm>
            <a:off x="3750150" y="792650"/>
            <a:ext cx="1643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cxnSp>
        <p:nvCxnSpPr>
          <p:cNvPr id="1469" name="Google Shape;1469;p31"/>
          <p:cNvCxnSpPr/>
          <p:nvPr/>
        </p:nvCxnSpPr>
        <p:spPr>
          <a:xfrm>
            <a:off x="2987336" y="899400"/>
            <a:ext cx="26100" cy="366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70" name="Google Shape;1470;p31"/>
          <p:cNvSpPr txBox="1"/>
          <p:nvPr>
            <p:ph type="title"/>
          </p:nvPr>
        </p:nvSpPr>
        <p:spPr>
          <a:xfrm>
            <a:off x="2178525" y="126750"/>
            <a:ext cx="1643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Fullstack</a:t>
            </a:r>
            <a:endParaRPr/>
          </a:p>
        </p:txBody>
      </p:sp>
      <p:pic>
        <p:nvPicPr>
          <p:cNvPr id="1471" name="Google Shape;14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27" y="1402217"/>
            <a:ext cx="2230055" cy="8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5" y="2347614"/>
            <a:ext cx="1731887" cy="83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631" y="2379480"/>
            <a:ext cx="806166" cy="70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226" y="1427224"/>
            <a:ext cx="1021811" cy="102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2971" y="2692641"/>
            <a:ext cx="1198280" cy="119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2964" y="1511925"/>
            <a:ext cx="1393620" cy="8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4573" y="3300868"/>
            <a:ext cx="806172" cy="67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7052" y="2957518"/>
            <a:ext cx="806172" cy="806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9" name="Google Shape;1479;p31"/>
          <p:cNvGrpSpPr/>
          <p:nvPr/>
        </p:nvGrpSpPr>
        <p:grpSpPr>
          <a:xfrm>
            <a:off x="7172647" y="2207284"/>
            <a:ext cx="1276349" cy="2244323"/>
            <a:chOff x="7045947" y="2022347"/>
            <a:chExt cx="1276349" cy="2244323"/>
          </a:xfrm>
        </p:grpSpPr>
        <p:pic>
          <p:nvPicPr>
            <p:cNvPr id="1480" name="Google Shape;1480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22186" y="3599920"/>
              <a:ext cx="72390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243502" y="2950324"/>
              <a:ext cx="881236" cy="56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73225" y="2584313"/>
              <a:ext cx="1021800" cy="36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45947" y="2022347"/>
              <a:ext cx="1276349" cy="670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4" name="Google Shape;1484;p31"/>
          <p:cNvSpPr txBox="1"/>
          <p:nvPr>
            <p:ph type="title"/>
          </p:nvPr>
        </p:nvSpPr>
        <p:spPr>
          <a:xfrm>
            <a:off x="6818425" y="1840175"/>
            <a:ext cx="1984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Banco de Dados</a:t>
            </a:r>
            <a:endParaRPr sz="2000"/>
          </a:p>
        </p:txBody>
      </p:sp>
      <p:pic>
        <p:nvPicPr>
          <p:cNvPr id="1485" name="Google Shape;1485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88975" y="691888"/>
            <a:ext cx="1643700" cy="93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32"/>
          <p:cNvSpPr txBox="1"/>
          <p:nvPr>
            <p:ph idx="1" type="subTitle"/>
          </p:nvPr>
        </p:nvSpPr>
        <p:spPr>
          <a:xfrm>
            <a:off x="2021100" y="3432750"/>
            <a:ext cx="51018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são? O que comem? Onde vivem?</a:t>
            </a:r>
            <a:endParaRPr b="1"/>
          </a:p>
        </p:txBody>
      </p:sp>
      <p:sp>
        <p:nvSpPr>
          <p:cNvPr id="1491" name="Google Shape;1491;p32"/>
          <p:cNvSpPr txBox="1"/>
          <p:nvPr>
            <p:ph type="title"/>
          </p:nvPr>
        </p:nvSpPr>
        <p:spPr>
          <a:xfrm>
            <a:off x="1971250" y="1711075"/>
            <a:ext cx="5858700" cy="14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APIs</a:t>
            </a:r>
            <a:endParaRPr/>
          </a:p>
        </p:txBody>
      </p:sp>
      <p:pic>
        <p:nvPicPr>
          <p:cNvPr id="1492" name="Google Shape;1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425" y="2797238"/>
            <a:ext cx="2377000" cy="15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- Application Programming Interface</a:t>
            </a:r>
            <a:endParaRPr/>
          </a:p>
        </p:txBody>
      </p:sp>
      <p:grpSp>
        <p:nvGrpSpPr>
          <p:cNvPr id="1498" name="Google Shape;1498;p33"/>
          <p:cNvGrpSpPr/>
          <p:nvPr/>
        </p:nvGrpSpPr>
        <p:grpSpPr>
          <a:xfrm>
            <a:off x="421856" y="2045875"/>
            <a:ext cx="7704047" cy="1779600"/>
            <a:chOff x="421825" y="2198275"/>
            <a:chExt cx="3754775" cy="1779600"/>
          </a:xfrm>
        </p:grpSpPr>
        <p:sp>
          <p:nvSpPr>
            <p:cNvPr id="1499" name="Google Shape;1499;p33"/>
            <p:cNvSpPr/>
            <p:nvPr/>
          </p:nvSpPr>
          <p:spPr>
            <a:xfrm>
              <a:off x="720000" y="2198275"/>
              <a:ext cx="3456600" cy="177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421825" y="2571750"/>
              <a:ext cx="695700" cy="8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33"/>
          <p:cNvSpPr/>
          <p:nvPr/>
        </p:nvSpPr>
        <p:spPr>
          <a:xfrm>
            <a:off x="4186800" y="1679075"/>
            <a:ext cx="770400" cy="688500"/>
          </a:xfrm>
          <a:prstGeom prst="rect">
            <a:avLst/>
          </a:prstGeom>
          <a:solidFill>
            <a:srgbClr val="EE7A7A">
              <a:alpha val="73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3"/>
          <p:cNvSpPr txBox="1"/>
          <p:nvPr>
            <p:ph idx="4294967295" type="subTitle"/>
          </p:nvPr>
        </p:nvSpPr>
        <p:spPr>
          <a:xfrm>
            <a:off x="1453625" y="2539450"/>
            <a:ext cx="6532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É uma interface que permite que uma aplicação acesse funcionalidades de outras aplicações.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Trabalhando com Serviços</a:t>
            </a:r>
            <a:endParaRPr/>
          </a:p>
        </p:txBody>
      </p:sp>
      <p:pic>
        <p:nvPicPr>
          <p:cNvPr id="1508" name="Google Shape;15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5" y="1547813"/>
            <a:ext cx="17049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050" y="1547833"/>
            <a:ext cx="94964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34"/>
          <p:cNvSpPr/>
          <p:nvPr/>
        </p:nvSpPr>
        <p:spPr>
          <a:xfrm>
            <a:off x="2097700" y="2178325"/>
            <a:ext cx="3664500" cy="1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1" name="Google Shape;1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245" y="2038350"/>
            <a:ext cx="10858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34"/>
          <p:cNvSpPr/>
          <p:nvPr/>
        </p:nvSpPr>
        <p:spPr>
          <a:xfrm flipH="1">
            <a:off x="2097675" y="2736125"/>
            <a:ext cx="3664500" cy="1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34"/>
          <p:cNvSpPr/>
          <p:nvPr/>
        </p:nvSpPr>
        <p:spPr>
          <a:xfrm>
            <a:off x="6849950" y="2292325"/>
            <a:ext cx="949500" cy="1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4"/>
          <p:cNvSpPr/>
          <p:nvPr/>
        </p:nvSpPr>
        <p:spPr>
          <a:xfrm flipH="1">
            <a:off x="6849950" y="2622275"/>
            <a:ext cx="949500" cy="1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4"/>
          <p:cNvSpPr txBox="1"/>
          <p:nvPr/>
        </p:nvSpPr>
        <p:spPr>
          <a:xfrm>
            <a:off x="694513" y="3496000"/>
            <a:ext cx="1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Client Side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6" name="Google Shape;1516;p34"/>
          <p:cNvSpPr txBox="1"/>
          <p:nvPr/>
        </p:nvSpPr>
        <p:spPr>
          <a:xfrm>
            <a:off x="5755025" y="3496000"/>
            <a:ext cx="10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Server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Side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7" name="Google Shape;1517;p34"/>
          <p:cNvSpPr txBox="1"/>
          <p:nvPr/>
        </p:nvSpPr>
        <p:spPr>
          <a:xfrm>
            <a:off x="7723325" y="3496000"/>
            <a:ext cx="10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Database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8" name="Google Shape;1518;p34"/>
          <p:cNvSpPr txBox="1"/>
          <p:nvPr/>
        </p:nvSpPr>
        <p:spPr>
          <a:xfrm>
            <a:off x="3138675" y="1808763"/>
            <a:ext cx="13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HTTP Request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9" name="Google Shape;1519;p34"/>
          <p:cNvSpPr txBox="1"/>
          <p:nvPr/>
        </p:nvSpPr>
        <p:spPr>
          <a:xfrm>
            <a:off x="3138675" y="2913425"/>
            <a:ext cx="15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HTTP Response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5"/>
          <p:cNvSpPr txBox="1"/>
          <p:nvPr>
            <p:ph idx="429496729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</a:t>
            </a:r>
            <a:endParaRPr/>
          </a:p>
        </p:txBody>
      </p:sp>
      <p:pic>
        <p:nvPicPr>
          <p:cNvPr id="1525" name="Google Shape;15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175" y="1206025"/>
            <a:ext cx="4319651" cy="29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35"/>
          <p:cNvSpPr txBox="1"/>
          <p:nvPr/>
        </p:nvSpPr>
        <p:spPr>
          <a:xfrm>
            <a:off x="4281425" y="3952150"/>
            <a:ext cx="245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Imagem: </a:t>
            </a:r>
            <a:r>
              <a:rPr lang="en" sz="700"/>
              <a:t>https://becode.com.br/o-que-e-api-rest-e-restful/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6"/>
          <p:cNvSpPr txBox="1"/>
          <p:nvPr>
            <p:ph type="title"/>
          </p:nvPr>
        </p:nvSpPr>
        <p:spPr>
          <a:xfrm>
            <a:off x="1307900" y="1864925"/>
            <a:ext cx="6634500" cy="10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APIs</a:t>
            </a:r>
            <a:endParaRPr/>
          </a:p>
        </p:txBody>
      </p:sp>
      <p:sp>
        <p:nvSpPr>
          <p:cNvPr id="1537" name="Google Shape;1537;p37"/>
          <p:cNvSpPr txBox="1"/>
          <p:nvPr>
            <p:ph idx="2" type="ctrTitle"/>
          </p:nvPr>
        </p:nvSpPr>
        <p:spPr>
          <a:xfrm>
            <a:off x="130574" y="2181701"/>
            <a:ext cx="1887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CEP</a:t>
            </a:r>
            <a:endParaRPr/>
          </a:p>
        </p:txBody>
      </p:sp>
      <p:sp>
        <p:nvSpPr>
          <p:cNvPr id="1538" name="Google Shape;1538;p37"/>
          <p:cNvSpPr txBox="1"/>
          <p:nvPr>
            <p:ph idx="1" type="subTitle"/>
          </p:nvPr>
        </p:nvSpPr>
        <p:spPr>
          <a:xfrm>
            <a:off x="130574" y="2663253"/>
            <a:ext cx="1887000" cy="54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https://viacep.com.br/</a:t>
            </a:r>
            <a:endParaRPr sz="1000"/>
          </a:p>
        </p:txBody>
      </p:sp>
      <p:sp>
        <p:nvSpPr>
          <p:cNvPr id="1539" name="Google Shape;1539;p37"/>
          <p:cNvSpPr txBox="1"/>
          <p:nvPr>
            <p:ph idx="3" type="ctrTitle"/>
          </p:nvPr>
        </p:nvSpPr>
        <p:spPr>
          <a:xfrm>
            <a:off x="1856582" y="3339069"/>
            <a:ext cx="1887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</a:t>
            </a:r>
            <a:endParaRPr/>
          </a:p>
        </p:txBody>
      </p:sp>
      <p:sp>
        <p:nvSpPr>
          <p:cNvPr id="1540" name="Google Shape;1540;p37"/>
          <p:cNvSpPr txBox="1"/>
          <p:nvPr>
            <p:ph idx="4" type="subTitle"/>
          </p:nvPr>
        </p:nvSpPr>
        <p:spPr>
          <a:xfrm>
            <a:off x="1454875" y="3820875"/>
            <a:ext cx="2690400" cy="54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https://maps.googleapis.com/maps/api/js</a:t>
            </a:r>
            <a:endParaRPr sz="1000"/>
          </a:p>
        </p:txBody>
      </p:sp>
      <p:sp>
        <p:nvSpPr>
          <p:cNvPr id="1541" name="Google Shape;1541;p37"/>
          <p:cNvSpPr txBox="1"/>
          <p:nvPr>
            <p:ph idx="5" type="ctrTitle"/>
          </p:nvPr>
        </p:nvSpPr>
        <p:spPr>
          <a:xfrm>
            <a:off x="3582540" y="2181701"/>
            <a:ext cx="1887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Movie DB</a:t>
            </a:r>
            <a:endParaRPr/>
          </a:p>
        </p:txBody>
      </p:sp>
      <p:sp>
        <p:nvSpPr>
          <p:cNvPr id="1542" name="Google Shape;1542;p37"/>
          <p:cNvSpPr txBox="1"/>
          <p:nvPr>
            <p:ph idx="6" type="subTitle"/>
          </p:nvPr>
        </p:nvSpPr>
        <p:spPr>
          <a:xfrm>
            <a:off x="3420936" y="2663375"/>
            <a:ext cx="2222100" cy="54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https://developers.themoviedb.org/3</a:t>
            </a:r>
            <a:endParaRPr sz="800"/>
          </a:p>
        </p:txBody>
      </p:sp>
      <p:sp>
        <p:nvSpPr>
          <p:cNvPr id="1543" name="Google Shape;1543;p37"/>
          <p:cNvSpPr/>
          <p:nvPr/>
        </p:nvSpPr>
        <p:spPr>
          <a:xfrm>
            <a:off x="803291" y="1505875"/>
            <a:ext cx="541500" cy="54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37"/>
          <p:cNvSpPr/>
          <p:nvPr/>
        </p:nvSpPr>
        <p:spPr>
          <a:xfrm>
            <a:off x="2529300" y="2663242"/>
            <a:ext cx="541500" cy="541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7"/>
          <p:cNvSpPr/>
          <p:nvPr/>
        </p:nvSpPr>
        <p:spPr>
          <a:xfrm>
            <a:off x="4255259" y="1505875"/>
            <a:ext cx="541500" cy="541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7"/>
          <p:cNvSpPr txBox="1"/>
          <p:nvPr>
            <p:ph idx="2" type="ctrTitle"/>
          </p:nvPr>
        </p:nvSpPr>
        <p:spPr>
          <a:xfrm>
            <a:off x="5320468" y="3339319"/>
            <a:ext cx="1887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FIPE</a:t>
            </a:r>
            <a:endParaRPr/>
          </a:p>
        </p:txBody>
      </p:sp>
      <p:sp>
        <p:nvSpPr>
          <p:cNvPr id="1547" name="Google Shape;1547;p37"/>
          <p:cNvSpPr txBox="1"/>
          <p:nvPr>
            <p:ph idx="1" type="subTitle"/>
          </p:nvPr>
        </p:nvSpPr>
        <p:spPr>
          <a:xfrm>
            <a:off x="5015865" y="3820875"/>
            <a:ext cx="2496000" cy="54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https://parallelum.com.br/fipe/api/v1</a:t>
            </a:r>
            <a:endParaRPr sz="1000"/>
          </a:p>
        </p:txBody>
      </p:sp>
      <p:sp>
        <p:nvSpPr>
          <p:cNvPr id="1548" name="Google Shape;1548;p37"/>
          <p:cNvSpPr/>
          <p:nvPr/>
        </p:nvSpPr>
        <p:spPr>
          <a:xfrm>
            <a:off x="5993185" y="2663492"/>
            <a:ext cx="541500" cy="541500"/>
          </a:xfrm>
          <a:prstGeom prst="rect">
            <a:avLst/>
          </a:prstGeom>
          <a:solidFill>
            <a:srgbClr val="4372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7"/>
          <p:cNvSpPr txBox="1"/>
          <p:nvPr>
            <p:ph idx="2" type="ctrTitle"/>
          </p:nvPr>
        </p:nvSpPr>
        <p:spPr>
          <a:xfrm>
            <a:off x="7058293" y="2082444"/>
            <a:ext cx="1887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IBGE</a:t>
            </a:r>
            <a:endParaRPr/>
          </a:p>
        </p:txBody>
      </p:sp>
      <p:sp>
        <p:nvSpPr>
          <p:cNvPr id="1550" name="Google Shape;1550;p37"/>
          <p:cNvSpPr txBox="1"/>
          <p:nvPr>
            <p:ph idx="1" type="subTitle"/>
          </p:nvPr>
        </p:nvSpPr>
        <p:spPr>
          <a:xfrm>
            <a:off x="6820701" y="2570213"/>
            <a:ext cx="2362200" cy="54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https://servicodados.ibge.gov.br/api/v1/localidades/</a:t>
            </a:r>
            <a:endParaRPr sz="1000"/>
          </a:p>
        </p:txBody>
      </p:sp>
      <p:sp>
        <p:nvSpPr>
          <p:cNvPr id="1551" name="Google Shape;1551;p37"/>
          <p:cNvSpPr/>
          <p:nvPr/>
        </p:nvSpPr>
        <p:spPr>
          <a:xfrm>
            <a:off x="7731010" y="1406617"/>
            <a:ext cx="541500" cy="54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2" name="Google Shape;1552;p37"/>
          <p:cNvCxnSpPr/>
          <p:nvPr/>
        </p:nvCxnSpPr>
        <p:spPr>
          <a:xfrm rot="10800000">
            <a:off x="7751330" y="2804937"/>
            <a:ext cx="14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8"/>
          <p:cNvSpPr txBox="1"/>
          <p:nvPr>
            <p:ph idx="429496729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API</a:t>
            </a:r>
            <a:endParaRPr/>
          </a:p>
        </p:txBody>
      </p:sp>
      <p:sp>
        <p:nvSpPr>
          <p:cNvPr id="1558" name="Google Shape;1558;p38"/>
          <p:cNvSpPr txBox="1"/>
          <p:nvPr/>
        </p:nvSpPr>
        <p:spPr>
          <a:xfrm>
            <a:off x="1902925" y="2104350"/>
            <a:ext cx="5468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Parceiros</a:t>
            </a: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utilizadas entre parceiros de negócio.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59" name="Google Shape;1559;p38"/>
          <p:cNvSpPr txBox="1"/>
          <p:nvPr/>
        </p:nvSpPr>
        <p:spPr>
          <a:xfrm>
            <a:off x="1902925" y="1631100"/>
            <a:ext cx="6230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Privadas</a:t>
            </a: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utilizadas internamente entre as aplicações da mesma empresa.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60" name="Google Shape;1560;p38"/>
          <p:cNvSpPr/>
          <p:nvPr/>
        </p:nvSpPr>
        <p:spPr>
          <a:xfrm>
            <a:off x="1512500" y="1765200"/>
            <a:ext cx="238800" cy="2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8"/>
          <p:cNvSpPr/>
          <p:nvPr/>
        </p:nvSpPr>
        <p:spPr>
          <a:xfrm>
            <a:off x="1512500" y="2238450"/>
            <a:ext cx="2388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8"/>
          <p:cNvSpPr txBox="1"/>
          <p:nvPr/>
        </p:nvSpPr>
        <p:spPr>
          <a:xfrm>
            <a:off x="1902925" y="2576500"/>
            <a:ext cx="5290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Públicas</a:t>
            </a: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utilizadas livremente por qualquer desenvolvedor/empresa.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63" name="Google Shape;1563;p38"/>
          <p:cNvSpPr/>
          <p:nvPr/>
        </p:nvSpPr>
        <p:spPr>
          <a:xfrm>
            <a:off x="1512500" y="2710575"/>
            <a:ext cx="238800" cy="2385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 (Representational State Transfer)</a:t>
            </a:r>
            <a:endParaRPr/>
          </a:p>
        </p:txBody>
      </p:sp>
      <p:pic>
        <p:nvPicPr>
          <p:cNvPr id="1569" name="Google Shape;15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50" y="1312011"/>
            <a:ext cx="6516974" cy="26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Resposta</a:t>
            </a:r>
            <a:endParaRPr/>
          </a:p>
        </p:txBody>
      </p:sp>
      <p:grpSp>
        <p:nvGrpSpPr>
          <p:cNvPr id="1575" name="Google Shape;1575;p40"/>
          <p:cNvGrpSpPr/>
          <p:nvPr/>
        </p:nvGrpSpPr>
        <p:grpSpPr>
          <a:xfrm>
            <a:off x="4608725" y="1392038"/>
            <a:ext cx="4002425" cy="3099575"/>
            <a:chOff x="381825" y="1311225"/>
            <a:chExt cx="4002425" cy="3099575"/>
          </a:xfrm>
        </p:grpSpPr>
        <p:pic>
          <p:nvPicPr>
            <p:cNvPr id="1576" name="Google Shape;157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825" y="1819125"/>
              <a:ext cx="4002425" cy="259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7" name="Google Shape;1577;p40"/>
            <p:cNvSpPr txBox="1"/>
            <p:nvPr/>
          </p:nvSpPr>
          <p:spPr>
            <a:xfrm>
              <a:off x="1887200" y="1311225"/>
              <a:ext cx="710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Didact Gothic"/>
                  <a:ea typeface="Didact Gothic"/>
                  <a:cs typeface="Didact Gothic"/>
                  <a:sym typeface="Didact Gothic"/>
                </a:rPr>
                <a:t>XML</a:t>
              </a:r>
              <a:endParaRPr b="1" sz="21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1578" name="Google Shape;1578;p40"/>
          <p:cNvGrpSpPr/>
          <p:nvPr/>
        </p:nvGrpSpPr>
        <p:grpSpPr>
          <a:xfrm>
            <a:off x="584700" y="1389625"/>
            <a:ext cx="2864050" cy="3104388"/>
            <a:chOff x="5247150" y="1426625"/>
            <a:chExt cx="2864050" cy="3104388"/>
          </a:xfrm>
        </p:grpSpPr>
        <p:pic>
          <p:nvPicPr>
            <p:cNvPr id="1579" name="Google Shape;157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47150" y="1891363"/>
              <a:ext cx="2864050" cy="263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0" name="Google Shape;1580;p40"/>
            <p:cNvSpPr txBox="1"/>
            <p:nvPr/>
          </p:nvSpPr>
          <p:spPr>
            <a:xfrm>
              <a:off x="6244325" y="1426625"/>
              <a:ext cx="869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Didact Gothic"/>
                  <a:ea typeface="Didact Gothic"/>
                  <a:cs typeface="Didact Gothic"/>
                  <a:sym typeface="Didact Gothic"/>
                </a:rPr>
                <a:t>JSON</a:t>
              </a:r>
              <a:endParaRPr b="1" sz="21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973200"/>
            <a:ext cx="740092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23"/>
          <p:cNvSpPr txBox="1"/>
          <p:nvPr/>
        </p:nvSpPr>
        <p:spPr>
          <a:xfrm>
            <a:off x="5688275" y="3670775"/>
            <a:ext cx="25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71A"/>
                </a:solidFill>
                <a:highlight>
                  <a:srgbClr val="FBFBFB"/>
                </a:highlight>
              </a:rPr>
              <a:t>I</a:t>
            </a:r>
            <a:r>
              <a:rPr lang="en" sz="800">
                <a:solidFill>
                  <a:srgbClr val="15171A"/>
                </a:solidFill>
                <a:highlight>
                  <a:srgbClr val="FBFBFB"/>
                </a:highlight>
              </a:rPr>
              <a:t>magem de </a:t>
            </a:r>
            <a:r>
              <a:rPr lang="en" sz="800">
                <a:solidFill>
                  <a:srgbClr val="15171A"/>
                </a:solidFill>
                <a:highlight>
                  <a:srgbClr val="FBFBFB"/>
                </a:highlight>
              </a:rPr>
              <a:t>https://papodecafe.com/curtas/tag/frases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1"/>
          <p:cNvSpPr txBox="1"/>
          <p:nvPr>
            <p:ph idx="429496729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/ RESTful</a:t>
            </a:r>
            <a:endParaRPr/>
          </a:p>
        </p:txBody>
      </p:sp>
      <p:sp>
        <p:nvSpPr>
          <p:cNvPr id="1586" name="Google Shape;1586;p41"/>
          <p:cNvSpPr txBox="1"/>
          <p:nvPr/>
        </p:nvSpPr>
        <p:spPr>
          <a:xfrm>
            <a:off x="801250" y="1221125"/>
            <a:ext cx="607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Trata-se de uma abstração da arquitetura da Web. Resumidamente, o REST consiste em princípios/regras que, quando seguidas, permitem a criação de um projeto com interfaces bem definidas.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Desta forma, permite a comunicação entre aplicações.</a:t>
            </a:r>
            <a:endParaRPr b="1"/>
          </a:p>
        </p:txBody>
      </p:sp>
      <p:sp>
        <p:nvSpPr>
          <p:cNvPr id="1587" name="Google Shape;1587;p41"/>
          <p:cNvSpPr txBox="1"/>
          <p:nvPr/>
        </p:nvSpPr>
        <p:spPr>
          <a:xfrm>
            <a:off x="1891325" y="2930700"/>
            <a:ext cx="702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que utilizam os princípios REST são chamados de RESTful.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resumo: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REST</a:t>
            </a:r>
            <a:r>
              <a:rPr lang="en"/>
              <a:t>: conjunto de princípios de arquitetura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RESTful</a:t>
            </a:r>
            <a:r>
              <a:rPr lang="en"/>
              <a:t>: capacidade de determinado sistema aplicar os princípios de REST.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HTTP</a:t>
            </a:r>
            <a:endParaRPr/>
          </a:p>
        </p:txBody>
      </p:sp>
      <p:sp>
        <p:nvSpPr>
          <p:cNvPr id="1593" name="Google Shape;1593;p42"/>
          <p:cNvSpPr txBox="1"/>
          <p:nvPr/>
        </p:nvSpPr>
        <p:spPr>
          <a:xfrm>
            <a:off x="164850" y="1413525"/>
            <a:ext cx="881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ideia é separar a API em recursos lógicos;</a:t>
            </a:r>
            <a:br>
              <a:rPr lang="en"/>
            </a:br>
            <a:r>
              <a:rPr lang="en"/>
              <a:t>Manipulamos esses recursos usando requisições HTTP; </a:t>
            </a:r>
            <a:br>
              <a:rPr lang="en"/>
            </a:br>
            <a:r>
              <a:rPr lang="en"/>
              <a:t>Os métodos GET, POST, PUT, PATCH ou DELETE tem um significado específico.</a:t>
            </a:r>
            <a:endParaRPr/>
          </a:p>
        </p:txBody>
      </p:sp>
      <p:pic>
        <p:nvPicPr>
          <p:cNvPr id="1594" name="Google Shape;15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25" y="2404625"/>
            <a:ext cx="5590549" cy="19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das Respostas HTTP</a:t>
            </a:r>
            <a:endParaRPr/>
          </a:p>
        </p:txBody>
      </p:sp>
      <p:pic>
        <p:nvPicPr>
          <p:cNvPr id="1600" name="Google Shape;16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1990175"/>
            <a:ext cx="5109526" cy="24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43"/>
          <p:cNvSpPr txBox="1"/>
          <p:nvPr/>
        </p:nvSpPr>
        <p:spPr>
          <a:xfrm>
            <a:off x="685250" y="1589975"/>
            <a:ext cx="1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Exemplos:</a:t>
            </a:r>
            <a:endParaRPr b="1"/>
          </a:p>
        </p:txBody>
      </p:sp>
      <p:pic>
        <p:nvPicPr>
          <p:cNvPr id="1602" name="Google Shape;16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000" y="539994"/>
            <a:ext cx="3771075" cy="13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43"/>
          <p:cNvSpPr txBox="1"/>
          <p:nvPr/>
        </p:nvSpPr>
        <p:spPr>
          <a:xfrm>
            <a:off x="653400" y="4468925"/>
            <a:ext cx="70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 mais em : https://developer.mozilla.org/pt-BR/docs/Web/HTTP/Status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4"/>
          <p:cNvSpPr txBox="1"/>
          <p:nvPr>
            <p:ph type="title"/>
          </p:nvPr>
        </p:nvSpPr>
        <p:spPr>
          <a:xfrm>
            <a:off x="1307900" y="1864925"/>
            <a:ext cx="6634500" cy="10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Entendendo na Prática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45"/>
          <p:cNvSpPr txBox="1"/>
          <p:nvPr>
            <p:ph idx="429496729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precisaremos?</a:t>
            </a:r>
            <a:endParaRPr/>
          </a:p>
        </p:txBody>
      </p:sp>
      <p:pic>
        <p:nvPicPr>
          <p:cNvPr id="1614" name="Google Shape;16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075" y="1304663"/>
            <a:ext cx="2319076" cy="9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250" y="2880250"/>
            <a:ext cx="1814725" cy="14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575" y="1656125"/>
            <a:ext cx="21943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45"/>
          <p:cNvSpPr txBox="1"/>
          <p:nvPr/>
        </p:nvSpPr>
        <p:spPr>
          <a:xfrm>
            <a:off x="2628374" y="2372850"/>
            <a:ext cx="21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(https://git-scm.com/)</a:t>
            </a:r>
            <a:endParaRPr/>
          </a:p>
        </p:txBody>
      </p:sp>
      <p:sp>
        <p:nvSpPr>
          <p:cNvPr id="1618" name="Google Shape;1618;p45"/>
          <p:cNvSpPr txBox="1"/>
          <p:nvPr/>
        </p:nvSpPr>
        <p:spPr>
          <a:xfrm>
            <a:off x="5225174" y="3035913"/>
            <a:ext cx="24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 (https://nodejs.org)</a:t>
            </a:r>
            <a:endParaRPr/>
          </a:p>
        </p:txBody>
      </p:sp>
      <p:sp>
        <p:nvSpPr>
          <p:cNvPr id="1619" name="Google Shape;1619;p45"/>
          <p:cNvSpPr txBox="1"/>
          <p:nvPr/>
        </p:nvSpPr>
        <p:spPr>
          <a:xfrm>
            <a:off x="1734375" y="4180275"/>
            <a:ext cx="3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ou a IDE de sua preferência (https://code.visualstudio.com/download)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4"/>
          <p:cNvSpPr txBox="1"/>
          <p:nvPr>
            <p:ph idx="2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esperamos de um sistema?</a:t>
            </a:r>
            <a:endParaRPr/>
          </a:p>
        </p:txBody>
      </p:sp>
      <p:grpSp>
        <p:nvGrpSpPr>
          <p:cNvPr id="1390" name="Google Shape;1390;p24"/>
          <p:cNvGrpSpPr/>
          <p:nvPr/>
        </p:nvGrpSpPr>
        <p:grpSpPr>
          <a:xfrm>
            <a:off x="4640276" y="1123831"/>
            <a:ext cx="1787508" cy="72873"/>
            <a:chOff x="4955691" y="836371"/>
            <a:chExt cx="2945309" cy="120054"/>
          </a:xfrm>
        </p:grpSpPr>
        <p:sp>
          <p:nvSpPr>
            <p:cNvPr id="1391" name="Google Shape;1391;p24"/>
            <p:cNvSpPr/>
            <p:nvPr/>
          </p:nvSpPr>
          <p:spPr>
            <a:xfrm>
              <a:off x="5012300" y="868525"/>
              <a:ext cx="2664300" cy="8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7778900" y="868525"/>
              <a:ext cx="122100" cy="8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4955691" y="836371"/>
              <a:ext cx="2664300" cy="8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7722291" y="836371"/>
              <a:ext cx="122100" cy="8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4977000" y="852448"/>
              <a:ext cx="2664300" cy="87900"/>
            </a:xfrm>
            <a:prstGeom prst="rect">
              <a:avLst/>
            </a:pr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7743600" y="852448"/>
              <a:ext cx="122100" cy="87900"/>
            </a:xfrm>
            <a:prstGeom prst="rect">
              <a:avLst/>
            </a:prstGeom>
            <a:solidFill>
              <a:srgbClr val="383838">
                <a:alpha val="89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24"/>
          <p:cNvSpPr/>
          <p:nvPr/>
        </p:nvSpPr>
        <p:spPr>
          <a:xfrm>
            <a:off x="8764800" y="3975127"/>
            <a:ext cx="379200" cy="41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8" name="Google Shape;13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25" y="2016238"/>
            <a:ext cx="2852275" cy="17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88" y="1375925"/>
            <a:ext cx="1007925" cy="20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775" y="1417400"/>
            <a:ext cx="3173025" cy="1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6850" y="2231713"/>
            <a:ext cx="1007925" cy="207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comuns de sistemas</a:t>
            </a:r>
            <a:endParaRPr/>
          </a:p>
        </p:txBody>
      </p:sp>
      <p:sp>
        <p:nvSpPr>
          <p:cNvPr id="1407" name="Google Shape;1407;p25"/>
          <p:cNvSpPr txBox="1"/>
          <p:nvPr/>
        </p:nvSpPr>
        <p:spPr>
          <a:xfrm>
            <a:off x="1547675" y="2827975"/>
            <a:ext cx="26913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APIs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8" name="Google Shape;1408;p25"/>
          <p:cNvSpPr txBox="1"/>
          <p:nvPr/>
        </p:nvSpPr>
        <p:spPr>
          <a:xfrm>
            <a:off x="1103650" y="2405225"/>
            <a:ext cx="2046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Serviços/Micro Serviços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9" name="Google Shape;1409;p25"/>
          <p:cNvSpPr txBox="1"/>
          <p:nvPr/>
        </p:nvSpPr>
        <p:spPr>
          <a:xfrm>
            <a:off x="1103650" y="1377738"/>
            <a:ext cx="2046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Aplicações Monolíticas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0" name="Google Shape;1410;p25"/>
          <p:cNvSpPr/>
          <p:nvPr/>
        </p:nvSpPr>
        <p:spPr>
          <a:xfrm>
            <a:off x="713225" y="1511850"/>
            <a:ext cx="238800" cy="2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5"/>
          <p:cNvSpPr/>
          <p:nvPr/>
        </p:nvSpPr>
        <p:spPr>
          <a:xfrm>
            <a:off x="713225" y="2539325"/>
            <a:ext cx="2388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5"/>
          <p:cNvSpPr/>
          <p:nvPr/>
        </p:nvSpPr>
        <p:spPr>
          <a:xfrm>
            <a:off x="1308875" y="2962075"/>
            <a:ext cx="238800" cy="2385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5"/>
          <p:cNvSpPr txBox="1"/>
          <p:nvPr/>
        </p:nvSpPr>
        <p:spPr>
          <a:xfrm>
            <a:off x="1547675" y="3245975"/>
            <a:ext cx="26913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Frontend x Backend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4" name="Google Shape;1414;p25"/>
          <p:cNvSpPr/>
          <p:nvPr/>
        </p:nvSpPr>
        <p:spPr>
          <a:xfrm>
            <a:off x="1308875" y="3380075"/>
            <a:ext cx="238800" cy="23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5"/>
          <p:cNvSpPr txBox="1"/>
          <p:nvPr/>
        </p:nvSpPr>
        <p:spPr>
          <a:xfrm>
            <a:off x="1547675" y="1856038"/>
            <a:ext cx="26913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Full MVC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6" name="Google Shape;1416;p25"/>
          <p:cNvSpPr/>
          <p:nvPr/>
        </p:nvSpPr>
        <p:spPr>
          <a:xfrm>
            <a:off x="1308875" y="1990138"/>
            <a:ext cx="238800" cy="2385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7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6"/>
          <p:cNvSpPr/>
          <p:nvPr/>
        </p:nvSpPr>
        <p:spPr>
          <a:xfrm>
            <a:off x="6269999" y="0"/>
            <a:ext cx="2874000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26"/>
          <p:cNvSpPr txBox="1"/>
          <p:nvPr/>
        </p:nvSpPr>
        <p:spPr>
          <a:xfrm>
            <a:off x="6395850" y="1614475"/>
            <a:ext cx="2622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“Quando uma aplicação é construída em uma grande e única unidade”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Savchenko, Radchenko, Taipale (2015)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26"/>
          <p:cNvSpPr txBox="1"/>
          <p:nvPr/>
        </p:nvSpPr>
        <p:spPr>
          <a:xfrm>
            <a:off x="6368700" y="669125"/>
            <a:ext cx="26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Arquitetura Monolítica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Monolítica - Características</a:t>
            </a:r>
            <a:endParaRPr/>
          </a:p>
        </p:txBody>
      </p:sp>
      <p:sp>
        <p:nvSpPr>
          <p:cNvPr id="1430" name="Google Shape;1430;p27"/>
          <p:cNvSpPr txBox="1"/>
          <p:nvPr/>
        </p:nvSpPr>
        <p:spPr>
          <a:xfrm>
            <a:off x="1103650" y="2781475"/>
            <a:ext cx="4107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Software executado em uma única instância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1" name="Google Shape;1431;p27"/>
          <p:cNvSpPr txBox="1"/>
          <p:nvPr/>
        </p:nvSpPr>
        <p:spPr>
          <a:xfrm>
            <a:off x="1103650" y="2079600"/>
            <a:ext cx="4482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Restrito geralmente a uma tecnologia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2" name="Google Shape;1432;p27"/>
          <p:cNvSpPr txBox="1"/>
          <p:nvPr/>
        </p:nvSpPr>
        <p:spPr>
          <a:xfrm>
            <a:off x="1103650" y="1377750"/>
            <a:ext cx="420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Vários módulos em apenas uma estrutura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3" name="Google Shape;1433;p27"/>
          <p:cNvSpPr/>
          <p:nvPr/>
        </p:nvSpPr>
        <p:spPr>
          <a:xfrm>
            <a:off x="713225" y="1511850"/>
            <a:ext cx="238800" cy="2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27"/>
          <p:cNvSpPr/>
          <p:nvPr/>
        </p:nvSpPr>
        <p:spPr>
          <a:xfrm>
            <a:off x="713225" y="2213700"/>
            <a:ext cx="2388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27"/>
          <p:cNvSpPr/>
          <p:nvPr/>
        </p:nvSpPr>
        <p:spPr>
          <a:xfrm>
            <a:off x="713225" y="2915550"/>
            <a:ext cx="238800" cy="2385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6" name="Google Shape;14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275" y="1580299"/>
            <a:ext cx="4363350" cy="15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27"/>
          <p:cNvSpPr txBox="1"/>
          <p:nvPr/>
        </p:nvSpPr>
        <p:spPr>
          <a:xfrm>
            <a:off x="6244725" y="3154050"/>
            <a:ext cx="268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Imagem: https://cursofacilonline.com/o-que-sao-microservicos/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28"/>
          <p:cNvGrpSpPr/>
          <p:nvPr/>
        </p:nvGrpSpPr>
        <p:grpSpPr>
          <a:xfrm>
            <a:off x="-1" y="0"/>
            <a:ext cx="2874000" cy="5143500"/>
            <a:chOff x="6269999" y="0"/>
            <a:chExt cx="2874000" cy="5143500"/>
          </a:xfrm>
        </p:grpSpPr>
        <p:sp>
          <p:nvSpPr>
            <p:cNvPr id="1443" name="Google Shape;1443;p28"/>
            <p:cNvSpPr/>
            <p:nvPr/>
          </p:nvSpPr>
          <p:spPr>
            <a:xfrm>
              <a:off x="6269999" y="0"/>
              <a:ext cx="2874000" cy="51435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8"/>
            <p:cNvSpPr txBox="1"/>
            <p:nvPr/>
          </p:nvSpPr>
          <p:spPr>
            <a:xfrm>
              <a:off x="6395850" y="1614475"/>
              <a:ext cx="2622300" cy="14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“Serviços pequenos e autônomos que trabalham em conjunto”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Newman (2015)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8"/>
            <p:cNvSpPr txBox="1"/>
            <p:nvPr/>
          </p:nvSpPr>
          <p:spPr>
            <a:xfrm>
              <a:off x="6843150" y="678200"/>
              <a:ext cx="172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Micro Serviços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6" name="Google Shape;14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350" y="678188"/>
            <a:ext cx="6042575" cy="3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de Micro Serviços - Características</a:t>
            </a:r>
            <a:endParaRPr/>
          </a:p>
        </p:txBody>
      </p:sp>
      <p:sp>
        <p:nvSpPr>
          <p:cNvPr id="1452" name="Google Shape;1452;p29"/>
          <p:cNvSpPr txBox="1"/>
          <p:nvPr/>
        </p:nvSpPr>
        <p:spPr>
          <a:xfrm>
            <a:off x="1103650" y="2781475"/>
            <a:ext cx="4107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Alta escalabilidade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3" name="Google Shape;1453;p29"/>
          <p:cNvSpPr txBox="1"/>
          <p:nvPr/>
        </p:nvSpPr>
        <p:spPr>
          <a:xfrm>
            <a:off x="1103650" y="2079600"/>
            <a:ext cx="4482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Pode-se trabalhar com diferentes tecnologias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4" name="Google Shape;1454;p29"/>
          <p:cNvSpPr txBox="1"/>
          <p:nvPr/>
        </p:nvSpPr>
        <p:spPr>
          <a:xfrm>
            <a:off x="1103650" y="1377750"/>
            <a:ext cx="4200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Componentes com baixo acoplamento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5" name="Google Shape;1455;p29"/>
          <p:cNvSpPr/>
          <p:nvPr/>
        </p:nvSpPr>
        <p:spPr>
          <a:xfrm>
            <a:off x="713225" y="1511850"/>
            <a:ext cx="238800" cy="2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9"/>
          <p:cNvSpPr/>
          <p:nvPr/>
        </p:nvSpPr>
        <p:spPr>
          <a:xfrm>
            <a:off x="713225" y="2213700"/>
            <a:ext cx="2388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29"/>
          <p:cNvSpPr/>
          <p:nvPr/>
        </p:nvSpPr>
        <p:spPr>
          <a:xfrm>
            <a:off x="713225" y="2915550"/>
            <a:ext cx="238800" cy="2385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25" y="848400"/>
            <a:ext cx="3790350" cy="34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ecoms Thesis by Slidesgo">
  <a:themeElements>
    <a:clrScheme name="Simple Light">
      <a:dk1>
        <a:srgbClr val="383838"/>
      </a:dk1>
      <a:lt1>
        <a:srgbClr val="FAFAFA"/>
      </a:lt1>
      <a:dk2>
        <a:srgbClr val="EE7A7A"/>
      </a:dk2>
      <a:lt2>
        <a:srgbClr val="F34242"/>
      </a:lt2>
      <a:accent1>
        <a:srgbClr val="5CF1F1"/>
      </a:accent1>
      <a:accent2>
        <a:srgbClr val="A2F3F3"/>
      </a:accent2>
      <a:accent3>
        <a:srgbClr val="383838"/>
      </a:accent3>
      <a:accent4>
        <a:srgbClr val="FAFAFA"/>
      </a:accent4>
      <a:accent5>
        <a:srgbClr val="EE7A7A"/>
      </a:accent5>
      <a:accent6>
        <a:srgbClr val="A2F3F3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